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2"/>
  </p:notesMasterIdLst>
  <p:sldIdLst>
    <p:sldId id="256" r:id="rId2"/>
    <p:sldId id="257" r:id="rId3"/>
    <p:sldId id="258" r:id="rId4"/>
    <p:sldId id="264" r:id="rId5"/>
    <p:sldId id="265" r:id="rId6"/>
    <p:sldId id="266" r:id="rId7"/>
    <p:sldId id="269" r:id="rId8"/>
    <p:sldId id="267" r:id="rId9"/>
    <p:sldId id="268" r:id="rId10"/>
    <p:sldId id="270" r:id="rId11"/>
  </p:sldIdLst>
  <p:sldSz cx="12192000" cy="6858000"/>
  <p:notesSz cx="6858000" cy="9144000"/>
  <p:defaultTextStyle>
    <a:defPPr>
      <a:defRPr lang="es-P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322FA0-5042-4631-AA35-10353829DFA6}" type="doc">
      <dgm:prSet loTypeId="urn:microsoft.com/office/officeart/2005/8/layout/venn3" loCatId="relationship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es-PA"/>
        </a:p>
      </dgm:t>
    </dgm:pt>
    <dgm:pt modelId="{916ADAC8-4CCB-439F-86EE-B8CB96F5CD04}">
      <dgm:prSet phldrT="[Texto]"/>
      <dgm:spPr/>
      <dgm:t>
        <a:bodyPr/>
        <a:lstStyle/>
        <a:p>
          <a:r>
            <a:rPr lang="es-PA" dirty="0"/>
            <a:t>Unidad de Análisis Financiero</a:t>
          </a:r>
        </a:p>
      </dgm:t>
    </dgm:pt>
    <dgm:pt modelId="{A5311F4F-2F2C-4D4F-B8D5-EAF5D04EEFF3}" type="parTrans" cxnId="{C4DE1854-0B22-4395-B428-35BBB97DB38C}">
      <dgm:prSet/>
      <dgm:spPr/>
      <dgm:t>
        <a:bodyPr/>
        <a:lstStyle/>
        <a:p>
          <a:endParaRPr lang="es-PA"/>
        </a:p>
      </dgm:t>
    </dgm:pt>
    <dgm:pt modelId="{BD168FBF-9740-4D1A-B55B-BADB0885FBBD}" type="sibTrans" cxnId="{C4DE1854-0B22-4395-B428-35BBB97DB38C}">
      <dgm:prSet/>
      <dgm:spPr/>
      <dgm:t>
        <a:bodyPr/>
        <a:lstStyle/>
        <a:p>
          <a:endParaRPr lang="es-PA"/>
        </a:p>
      </dgm:t>
    </dgm:pt>
    <dgm:pt modelId="{B9BBA25E-3278-410F-84CA-E82B942B292E}">
      <dgm:prSet phldrT="[Texto]"/>
      <dgm:spPr/>
      <dgm:t>
        <a:bodyPr/>
        <a:lstStyle/>
        <a:p>
          <a:r>
            <a:rPr lang="es-PA" dirty="0"/>
            <a:t>Informe de Inteligencia</a:t>
          </a:r>
        </a:p>
      </dgm:t>
    </dgm:pt>
    <dgm:pt modelId="{C27C16E7-03B5-474C-81AD-007922006DC9}" type="parTrans" cxnId="{3149FC3A-E198-43D3-8BC3-3E3EC73A6591}">
      <dgm:prSet/>
      <dgm:spPr/>
      <dgm:t>
        <a:bodyPr/>
        <a:lstStyle/>
        <a:p>
          <a:endParaRPr lang="es-PA"/>
        </a:p>
      </dgm:t>
    </dgm:pt>
    <dgm:pt modelId="{64FB423E-506F-49A5-86C1-65629BF27D33}" type="sibTrans" cxnId="{3149FC3A-E198-43D3-8BC3-3E3EC73A6591}">
      <dgm:prSet/>
      <dgm:spPr/>
      <dgm:t>
        <a:bodyPr/>
        <a:lstStyle/>
        <a:p>
          <a:endParaRPr lang="es-PA"/>
        </a:p>
      </dgm:t>
    </dgm:pt>
    <dgm:pt modelId="{80F9EC41-563A-4843-BE7C-D18E83586527}">
      <dgm:prSet/>
      <dgm:spPr/>
      <dgm:t>
        <a:bodyPr/>
        <a:lstStyle/>
        <a:p>
          <a:r>
            <a:rPr lang="es-PA" dirty="0"/>
            <a:t>Dirección General de Ingresos</a:t>
          </a:r>
        </a:p>
      </dgm:t>
    </dgm:pt>
    <dgm:pt modelId="{C7CF1ADE-FA97-46B1-AB29-B2A0B4C0E128}" type="parTrans" cxnId="{FF88D2B8-633C-4B9B-B354-66167501F7AF}">
      <dgm:prSet/>
      <dgm:spPr/>
      <dgm:t>
        <a:bodyPr/>
        <a:lstStyle/>
        <a:p>
          <a:endParaRPr lang="es-PA"/>
        </a:p>
      </dgm:t>
    </dgm:pt>
    <dgm:pt modelId="{9918643A-CA8E-4C54-85F6-8F77EAAF5C5F}" type="sibTrans" cxnId="{FF88D2B8-633C-4B9B-B354-66167501F7AF}">
      <dgm:prSet/>
      <dgm:spPr/>
      <dgm:t>
        <a:bodyPr/>
        <a:lstStyle/>
        <a:p>
          <a:endParaRPr lang="es-PA"/>
        </a:p>
      </dgm:t>
    </dgm:pt>
    <dgm:pt modelId="{F63D9611-9676-4A28-B7ED-185F9BF7B4F1}">
      <dgm:prSet/>
      <dgm:spPr/>
      <dgm:t>
        <a:bodyPr/>
        <a:lstStyle/>
        <a:p>
          <a:r>
            <a:rPr lang="es-PA" dirty="0"/>
            <a:t>Tribunal Administrativo Tributario</a:t>
          </a:r>
        </a:p>
      </dgm:t>
    </dgm:pt>
    <dgm:pt modelId="{11AD9C05-90F7-4666-B4F9-8C531AB3C799}" type="parTrans" cxnId="{9CE6926D-29AD-4E5B-8B48-F6A09266A3B4}">
      <dgm:prSet/>
      <dgm:spPr/>
      <dgm:t>
        <a:bodyPr/>
        <a:lstStyle/>
        <a:p>
          <a:endParaRPr lang="es-PA"/>
        </a:p>
      </dgm:t>
    </dgm:pt>
    <dgm:pt modelId="{935EE54B-D26E-44C2-9C6A-198D57EE5E52}" type="sibTrans" cxnId="{9CE6926D-29AD-4E5B-8B48-F6A09266A3B4}">
      <dgm:prSet/>
      <dgm:spPr/>
      <dgm:t>
        <a:bodyPr/>
        <a:lstStyle/>
        <a:p>
          <a:endParaRPr lang="es-PA"/>
        </a:p>
      </dgm:t>
    </dgm:pt>
    <dgm:pt modelId="{FFC6D4BB-BB38-4573-839A-B948A1580897}">
      <dgm:prSet/>
      <dgm:spPr/>
      <dgm:t>
        <a:bodyPr/>
        <a:lstStyle/>
        <a:p>
          <a:r>
            <a:rPr lang="es-MX" dirty="0"/>
            <a:t>Investigación en la vía Administrativa</a:t>
          </a:r>
          <a:endParaRPr lang="es-PA" dirty="0"/>
        </a:p>
      </dgm:t>
    </dgm:pt>
    <dgm:pt modelId="{DB04C1F0-676D-4BD9-9562-A782B84D6205}" type="parTrans" cxnId="{F9DB6220-311F-4568-BD41-2B7BA2F6E363}">
      <dgm:prSet/>
      <dgm:spPr/>
      <dgm:t>
        <a:bodyPr/>
        <a:lstStyle/>
        <a:p>
          <a:endParaRPr lang="es-PA"/>
        </a:p>
      </dgm:t>
    </dgm:pt>
    <dgm:pt modelId="{58FE1240-2C18-41A2-AA60-5FA0666360EF}" type="sibTrans" cxnId="{F9DB6220-311F-4568-BD41-2B7BA2F6E363}">
      <dgm:prSet/>
      <dgm:spPr/>
      <dgm:t>
        <a:bodyPr/>
        <a:lstStyle/>
        <a:p>
          <a:endParaRPr lang="es-PA"/>
        </a:p>
      </dgm:t>
    </dgm:pt>
    <dgm:pt modelId="{A0D56557-25F9-4F32-B212-D9EDAAF5B311}">
      <dgm:prSet/>
      <dgm:spPr/>
      <dgm:t>
        <a:bodyPr/>
        <a:lstStyle/>
        <a:p>
          <a:r>
            <a:rPr lang="es-MX" dirty="0"/>
            <a:t>Evaluación de elementos mínimos probatorios</a:t>
          </a:r>
          <a:endParaRPr lang="es-PA" dirty="0"/>
        </a:p>
      </dgm:t>
    </dgm:pt>
    <dgm:pt modelId="{73BAEB69-1AFE-47FB-BD0F-6D4F7E96BC31}" type="parTrans" cxnId="{91984108-3DDA-4E28-9A67-9E2BFD327C2D}">
      <dgm:prSet/>
      <dgm:spPr/>
      <dgm:t>
        <a:bodyPr/>
        <a:lstStyle/>
        <a:p>
          <a:endParaRPr lang="es-PA"/>
        </a:p>
      </dgm:t>
    </dgm:pt>
    <dgm:pt modelId="{94367884-949F-41A0-ABAC-9D699D41519F}" type="sibTrans" cxnId="{91984108-3DDA-4E28-9A67-9E2BFD327C2D}">
      <dgm:prSet/>
      <dgm:spPr/>
      <dgm:t>
        <a:bodyPr/>
        <a:lstStyle/>
        <a:p>
          <a:endParaRPr lang="es-PA"/>
        </a:p>
      </dgm:t>
    </dgm:pt>
    <dgm:pt modelId="{09CC8E45-DCF1-4ADC-9523-44DA2BFB8418}">
      <dgm:prSet/>
      <dgm:spPr/>
      <dgm:t>
        <a:bodyPr/>
        <a:lstStyle/>
        <a:p>
          <a:r>
            <a:rPr lang="es-PA" dirty="0"/>
            <a:t>Ministerio Público</a:t>
          </a:r>
        </a:p>
      </dgm:t>
    </dgm:pt>
    <dgm:pt modelId="{4E149B83-E744-4B92-B58C-DA3914B2FF7B}" type="parTrans" cxnId="{0EFE6874-80E8-484E-BA3D-6A333F2D2B0B}">
      <dgm:prSet/>
      <dgm:spPr/>
      <dgm:t>
        <a:bodyPr/>
        <a:lstStyle/>
        <a:p>
          <a:endParaRPr lang="es-PA"/>
        </a:p>
      </dgm:t>
    </dgm:pt>
    <dgm:pt modelId="{E118F2D3-C946-409A-86B0-F1E9504B6AAD}" type="sibTrans" cxnId="{0EFE6874-80E8-484E-BA3D-6A333F2D2B0B}">
      <dgm:prSet/>
      <dgm:spPr/>
      <dgm:t>
        <a:bodyPr/>
        <a:lstStyle/>
        <a:p>
          <a:endParaRPr lang="es-PA"/>
        </a:p>
      </dgm:t>
    </dgm:pt>
    <dgm:pt modelId="{1D3AB03E-0E6D-4F73-8E04-92C53CD2C2E0}">
      <dgm:prSet/>
      <dgm:spPr/>
      <dgm:t>
        <a:bodyPr/>
        <a:lstStyle/>
        <a:p>
          <a:r>
            <a:rPr lang="es-PA" dirty="0"/>
            <a:t>Investigación Penal</a:t>
          </a:r>
        </a:p>
      </dgm:t>
    </dgm:pt>
    <dgm:pt modelId="{D2799DA7-82FC-48F5-98F0-305D2DBAAC16}" type="parTrans" cxnId="{4E2D7EF0-3ADB-472C-A013-3D3165343539}">
      <dgm:prSet/>
      <dgm:spPr/>
      <dgm:t>
        <a:bodyPr/>
        <a:lstStyle/>
        <a:p>
          <a:endParaRPr lang="es-PA"/>
        </a:p>
      </dgm:t>
    </dgm:pt>
    <dgm:pt modelId="{8A80C602-8B7E-4A5A-8DEA-C060D1E37F04}" type="sibTrans" cxnId="{4E2D7EF0-3ADB-472C-A013-3D3165343539}">
      <dgm:prSet/>
      <dgm:spPr/>
      <dgm:t>
        <a:bodyPr/>
        <a:lstStyle/>
        <a:p>
          <a:endParaRPr lang="es-PA"/>
        </a:p>
      </dgm:t>
    </dgm:pt>
    <dgm:pt modelId="{B990C1F1-BD36-4B07-B4D6-D381A44C55BA}" type="pres">
      <dgm:prSet presAssocID="{B6322FA0-5042-4631-AA35-10353829DFA6}" presName="Name0" presStyleCnt="0">
        <dgm:presLayoutVars>
          <dgm:dir/>
          <dgm:resizeHandles val="exact"/>
        </dgm:presLayoutVars>
      </dgm:prSet>
      <dgm:spPr/>
    </dgm:pt>
    <dgm:pt modelId="{1A90EC9E-00A5-4842-9ED8-A0218AA6D95D}" type="pres">
      <dgm:prSet presAssocID="{916ADAC8-4CCB-439F-86EE-B8CB96F5CD04}" presName="Name5" presStyleLbl="vennNode1" presStyleIdx="0" presStyleCnt="4">
        <dgm:presLayoutVars>
          <dgm:bulletEnabled val="1"/>
        </dgm:presLayoutVars>
      </dgm:prSet>
      <dgm:spPr/>
    </dgm:pt>
    <dgm:pt modelId="{CF7B8F7B-E83C-44A1-B259-8F957A8844D8}" type="pres">
      <dgm:prSet presAssocID="{BD168FBF-9740-4D1A-B55B-BADB0885FBBD}" presName="space" presStyleCnt="0"/>
      <dgm:spPr/>
    </dgm:pt>
    <dgm:pt modelId="{2F93EC48-430A-411F-9F5B-560E33031D0E}" type="pres">
      <dgm:prSet presAssocID="{80F9EC41-563A-4843-BE7C-D18E83586527}" presName="Name5" presStyleLbl="vennNode1" presStyleIdx="1" presStyleCnt="4">
        <dgm:presLayoutVars>
          <dgm:bulletEnabled val="1"/>
        </dgm:presLayoutVars>
      </dgm:prSet>
      <dgm:spPr/>
    </dgm:pt>
    <dgm:pt modelId="{262AC8A0-8EA8-42FE-B79B-31719B923794}" type="pres">
      <dgm:prSet presAssocID="{9918643A-CA8E-4C54-85F6-8F77EAAF5C5F}" presName="space" presStyleCnt="0"/>
      <dgm:spPr/>
    </dgm:pt>
    <dgm:pt modelId="{63D15105-588E-47B9-AB55-E325F3B5AC8E}" type="pres">
      <dgm:prSet presAssocID="{F63D9611-9676-4A28-B7ED-185F9BF7B4F1}" presName="Name5" presStyleLbl="vennNode1" presStyleIdx="2" presStyleCnt="4">
        <dgm:presLayoutVars>
          <dgm:bulletEnabled val="1"/>
        </dgm:presLayoutVars>
      </dgm:prSet>
      <dgm:spPr/>
    </dgm:pt>
    <dgm:pt modelId="{1D8C9B52-DCF7-4FDF-AB47-712934CB8DA6}" type="pres">
      <dgm:prSet presAssocID="{935EE54B-D26E-44C2-9C6A-198D57EE5E52}" presName="space" presStyleCnt="0"/>
      <dgm:spPr/>
    </dgm:pt>
    <dgm:pt modelId="{C7B5D7B7-2BC9-45D1-A7C1-AF26BA5CFAD3}" type="pres">
      <dgm:prSet presAssocID="{09CC8E45-DCF1-4ADC-9523-44DA2BFB8418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91984108-3DDA-4E28-9A67-9E2BFD327C2D}" srcId="{F63D9611-9676-4A28-B7ED-185F9BF7B4F1}" destId="{A0D56557-25F9-4F32-B212-D9EDAAF5B311}" srcOrd="0" destOrd="0" parTransId="{73BAEB69-1AFE-47FB-BD0F-6D4F7E96BC31}" sibTransId="{94367884-949F-41A0-ABAC-9D699D41519F}"/>
    <dgm:cxn modelId="{0527F012-9C24-4337-BFDA-6F2E0B81973E}" type="presOf" srcId="{09CC8E45-DCF1-4ADC-9523-44DA2BFB8418}" destId="{C7B5D7B7-2BC9-45D1-A7C1-AF26BA5CFAD3}" srcOrd="0" destOrd="0" presId="urn:microsoft.com/office/officeart/2005/8/layout/venn3"/>
    <dgm:cxn modelId="{F9DB6220-311F-4568-BD41-2B7BA2F6E363}" srcId="{80F9EC41-563A-4843-BE7C-D18E83586527}" destId="{FFC6D4BB-BB38-4573-839A-B948A1580897}" srcOrd="0" destOrd="0" parTransId="{DB04C1F0-676D-4BD9-9562-A782B84D6205}" sibTransId="{58FE1240-2C18-41A2-AA60-5FA0666360EF}"/>
    <dgm:cxn modelId="{3149FC3A-E198-43D3-8BC3-3E3EC73A6591}" srcId="{916ADAC8-4CCB-439F-86EE-B8CB96F5CD04}" destId="{B9BBA25E-3278-410F-84CA-E82B942B292E}" srcOrd="0" destOrd="0" parTransId="{C27C16E7-03B5-474C-81AD-007922006DC9}" sibTransId="{64FB423E-506F-49A5-86C1-65629BF27D33}"/>
    <dgm:cxn modelId="{F277273C-D3B3-4411-9CB5-C6571527AECE}" type="presOf" srcId="{1D3AB03E-0E6D-4F73-8E04-92C53CD2C2E0}" destId="{C7B5D7B7-2BC9-45D1-A7C1-AF26BA5CFAD3}" srcOrd="0" destOrd="1" presId="urn:microsoft.com/office/officeart/2005/8/layout/venn3"/>
    <dgm:cxn modelId="{7E18CD46-F8D0-4A2B-BF76-A45A962F5434}" type="presOf" srcId="{F63D9611-9676-4A28-B7ED-185F9BF7B4F1}" destId="{63D15105-588E-47B9-AB55-E325F3B5AC8E}" srcOrd="0" destOrd="0" presId="urn:microsoft.com/office/officeart/2005/8/layout/venn3"/>
    <dgm:cxn modelId="{C1D27751-9416-4CAF-80F1-6E2FD564502C}" type="presOf" srcId="{A0D56557-25F9-4F32-B212-D9EDAAF5B311}" destId="{63D15105-588E-47B9-AB55-E325F3B5AC8E}" srcOrd="0" destOrd="1" presId="urn:microsoft.com/office/officeart/2005/8/layout/venn3"/>
    <dgm:cxn modelId="{C4DE1854-0B22-4395-B428-35BBB97DB38C}" srcId="{B6322FA0-5042-4631-AA35-10353829DFA6}" destId="{916ADAC8-4CCB-439F-86EE-B8CB96F5CD04}" srcOrd="0" destOrd="0" parTransId="{A5311F4F-2F2C-4D4F-B8D5-EAF5D04EEFF3}" sibTransId="{BD168FBF-9740-4D1A-B55B-BADB0885FBBD}"/>
    <dgm:cxn modelId="{9CE6926D-29AD-4E5B-8B48-F6A09266A3B4}" srcId="{B6322FA0-5042-4631-AA35-10353829DFA6}" destId="{F63D9611-9676-4A28-B7ED-185F9BF7B4F1}" srcOrd="2" destOrd="0" parTransId="{11AD9C05-90F7-4666-B4F9-8C531AB3C799}" sibTransId="{935EE54B-D26E-44C2-9C6A-198D57EE5E52}"/>
    <dgm:cxn modelId="{0EFE6874-80E8-484E-BA3D-6A333F2D2B0B}" srcId="{B6322FA0-5042-4631-AA35-10353829DFA6}" destId="{09CC8E45-DCF1-4ADC-9523-44DA2BFB8418}" srcOrd="3" destOrd="0" parTransId="{4E149B83-E744-4B92-B58C-DA3914B2FF7B}" sibTransId="{E118F2D3-C946-409A-86B0-F1E9504B6AAD}"/>
    <dgm:cxn modelId="{DA73427E-E495-4B37-87E9-4DF144DAACFD}" type="presOf" srcId="{916ADAC8-4CCB-439F-86EE-B8CB96F5CD04}" destId="{1A90EC9E-00A5-4842-9ED8-A0218AA6D95D}" srcOrd="0" destOrd="0" presId="urn:microsoft.com/office/officeart/2005/8/layout/venn3"/>
    <dgm:cxn modelId="{524D6E91-A6BD-4905-A5BB-ACD50BEC1B57}" type="presOf" srcId="{FFC6D4BB-BB38-4573-839A-B948A1580897}" destId="{2F93EC48-430A-411F-9F5B-560E33031D0E}" srcOrd="0" destOrd="1" presId="urn:microsoft.com/office/officeart/2005/8/layout/venn3"/>
    <dgm:cxn modelId="{1B6EE79E-2571-433F-A6EE-DC0D3AE90DA2}" type="presOf" srcId="{80F9EC41-563A-4843-BE7C-D18E83586527}" destId="{2F93EC48-430A-411F-9F5B-560E33031D0E}" srcOrd="0" destOrd="0" presId="urn:microsoft.com/office/officeart/2005/8/layout/venn3"/>
    <dgm:cxn modelId="{A963AEAA-3E11-42F1-B46D-D4E86E60BE00}" type="presOf" srcId="{B6322FA0-5042-4631-AA35-10353829DFA6}" destId="{B990C1F1-BD36-4B07-B4D6-D381A44C55BA}" srcOrd="0" destOrd="0" presId="urn:microsoft.com/office/officeart/2005/8/layout/venn3"/>
    <dgm:cxn modelId="{CD906AAE-825B-49A7-8439-BE07A6B4BDE3}" type="presOf" srcId="{B9BBA25E-3278-410F-84CA-E82B942B292E}" destId="{1A90EC9E-00A5-4842-9ED8-A0218AA6D95D}" srcOrd="0" destOrd="1" presId="urn:microsoft.com/office/officeart/2005/8/layout/venn3"/>
    <dgm:cxn modelId="{FF88D2B8-633C-4B9B-B354-66167501F7AF}" srcId="{B6322FA0-5042-4631-AA35-10353829DFA6}" destId="{80F9EC41-563A-4843-BE7C-D18E83586527}" srcOrd="1" destOrd="0" parTransId="{C7CF1ADE-FA97-46B1-AB29-B2A0B4C0E128}" sibTransId="{9918643A-CA8E-4C54-85F6-8F77EAAF5C5F}"/>
    <dgm:cxn modelId="{4E2D7EF0-3ADB-472C-A013-3D3165343539}" srcId="{09CC8E45-DCF1-4ADC-9523-44DA2BFB8418}" destId="{1D3AB03E-0E6D-4F73-8E04-92C53CD2C2E0}" srcOrd="0" destOrd="0" parTransId="{D2799DA7-82FC-48F5-98F0-305D2DBAAC16}" sibTransId="{8A80C602-8B7E-4A5A-8DEA-C060D1E37F04}"/>
    <dgm:cxn modelId="{CCABABC5-29EB-4E47-B088-0D89856D2037}" type="presParOf" srcId="{B990C1F1-BD36-4B07-B4D6-D381A44C55BA}" destId="{1A90EC9E-00A5-4842-9ED8-A0218AA6D95D}" srcOrd="0" destOrd="0" presId="urn:microsoft.com/office/officeart/2005/8/layout/venn3"/>
    <dgm:cxn modelId="{C57AE133-7ED4-485A-B545-1BB5BBF08616}" type="presParOf" srcId="{B990C1F1-BD36-4B07-B4D6-D381A44C55BA}" destId="{CF7B8F7B-E83C-44A1-B259-8F957A8844D8}" srcOrd="1" destOrd="0" presId="urn:microsoft.com/office/officeart/2005/8/layout/venn3"/>
    <dgm:cxn modelId="{113DEA16-59E6-4D2A-AE51-8EBC243A13D3}" type="presParOf" srcId="{B990C1F1-BD36-4B07-B4D6-D381A44C55BA}" destId="{2F93EC48-430A-411F-9F5B-560E33031D0E}" srcOrd="2" destOrd="0" presId="urn:microsoft.com/office/officeart/2005/8/layout/venn3"/>
    <dgm:cxn modelId="{D0E9B855-E12F-49A2-8836-D0099824C723}" type="presParOf" srcId="{B990C1F1-BD36-4B07-B4D6-D381A44C55BA}" destId="{262AC8A0-8EA8-42FE-B79B-31719B923794}" srcOrd="3" destOrd="0" presId="urn:microsoft.com/office/officeart/2005/8/layout/venn3"/>
    <dgm:cxn modelId="{8397A6A3-8F05-4BB5-BEAF-FF88A1F3A79E}" type="presParOf" srcId="{B990C1F1-BD36-4B07-B4D6-D381A44C55BA}" destId="{63D15105-588E-47B9-AB55-E325F3B5AC8E}" srcOrd="4" destOrd="0" presId="urn:microsoft.com/office/officeart/2005/8/layout/venn3"/>
    <dgm:cxn modelId="{89EB8FF2-64E3-49C4-BA16-50187E6AED5F}" type="presParOf" srcId="{B990C1F1-BD36-4B07-B4D6-D381A44C55BA}" destId="{1D8C9B52-DCF7-4FDF-AB47-712934CB8DA6}" srcOrd="5" destOrd="0" presId="urn:microsoft.com/office/officeart/2005/8/layout/venn3"/>
    <dgm:cxn modelId="{032E96F8-D32A-4CDC-AA35-992B5BF76B40}" type="presParOf" srcId="{B990C1F1-BD36-4B07-B4D6-D381A44C55BA}" destId="{C7B5D7B7-2BC9-45D1-A7C1-AF26BA5CFAD3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1C42B7-502A-485D-B696-5ADF2603DEFA}" type="doc">
      <dgm:prSet loTypeId="urn:microsoft.com/office/officeart/2005/8/layout/h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PA"/>
        </a:p>
      </dgm:t>
    </dgm:pt>
    <dgm:pt modelId="{8B86EE5A-5712-4008-BCB7-AC47E8A1F55B}">
      <dgm:prSet phldrT="[Texto]"/>
      <dgm:spPr/>
      <dgm:t>
        <a:bodyPr/>
        <a:lstStyle/>
        <a:p>
          <a:r>
            <a:rPr lang="es-PA" dirty="0"/>
            <a:t>Entidad bancaria </a:t>
          </a:r>
        </a:p>
      </dgm:t>
    </dgm:pt>
    <dgm:pt modelId="{44F45B3B-8E38-4A45-BE61-A347CD38696C}" type="parTrans" cxnId="{1F87E6AF-2473-40CB-80CE-5CCB4E46FC55}">
      <dgm:prSet/>
      <dgm:spPr/>
      <dgm:t>
        <a:bodyPr/>
        <a:lstStyle/>
        <a:p>
          <a:endParaRPr lang="es-PA"/>
        </a:p>
      </dgm:t>
    </dgm:pt>
    <dgm:pt modelId="{EFBC019D-48C6-46DA-B1FD-1534EDA73EBB}" type="sibTrans" cxnId="{1F87E6AF-2473-40CB-80CE-5CCB4E46FC55}">
      <dgm:prSet/>
      <dgm:spPr/>
      <dgm:t>
        <a:bodyPr/>
        <a:lstStyle/>
        <a:p>
          <a:endParaRPr lang="es-PA"/>
        </a:p>
      </dgm:t>
    </dgm:pt>
    <dgm:pt modelId="{7F387B17-527B-4468-B923-2E6AE6DCAEE7}">
      <dgm:prSet phldrT="[Texto]"/>
      <dgm:spPr/>
      <dgm:t>
        <a:bodyPr/>
        <a:lstStyle/>
        <a:p>
          <a:r>
            <a:rPr lang="es-MX" dirty="0"/>
            <a:t>Emite Reporte de Operación Sospechosa (ROS) en el año 2020 por diferencias entre los Estados Financieros y la Declaración de Renta de la empresa.</a:t>
          </a:r>
          <a:endParaRPr lang="es-PA" dirty="0"/>
        </a:p>
      </dgm:t>
    </dgm:pt>
    <dgm:pt modelId="{B42E7948-9162-4158-9492-7B5318DFC149}" type="parTrans" cxnId="{AB48C9B0-1848-4E55-A20E-693C9C0640AF}">
      <dgm:prSet/>
      <dgm:spPr/>
      <dgm:t>
        <a:bodyPr/>
        <a:lstStyle/>
        <a:p>
          <a:endParaRPr lang="es-PA"/>
        </a:p>
      </dgm:t>
    </dgm:pt>
    <dgm:pt modelId="{D841C0E4-75A0-4192-918A-ED2110EA4ABC}" type="sibTrans" cxnId="{AB48C9B0-1848-4E55-A20E-693C9C0640AF}">
      <dgm:prSet/>
      <dgm:spPr/>
      <dgm:t>
        <a:bodyPr/>
        <a:lstStyle/>
        <a:p>
          <a:endParaRPr lang="es-PA"/>
        </a:p>
      </dgm:t>
    </dgm:pt>
    <dgm:pt modelId="{EF4DC342-D851-4DDB-9BD6-B8DFCEFF101D}">
      <dgm:prSet phldrT="[Texto]"/>
      <dgm:spPr/>
      <dgm:t>
        <a:bodyPr/>
        <a:lstStyle/>
        <a:p>
          <a:r>
            <a:rPr lang="es-PA" dirty="0"/>
            <a:t>UAF</a:t>
          </a:r>
        </a:p>
      </dgm:t>
    </dgm:pt>
    <dgm:pt modelId="{2B2FE608-E498-47C9-A147-79B85EF1CC61}" type="parTrans" cxnId="{34F91471-E8DE-43FD-802A-B389115CD1CC}">
      <dgm:prSet/>
      <dgm:spPr/>
      <dgm:t>
        <a:bodyPr/>
        <a:lstStyle/>
        <a:p>
          <a:endParaRPr lang="es-PA"/>
        </a:p>
      </dgm:t>
    </dgm:pt>
    <dgm:pt modelId="{7994FDB2-2BFD-47DC-B8E5-0A6EBF4865A3}" type="sibTrans" cxnId="{34F91471-E8DE-43FD-802A-B389115CD1CC}">
      <dgm:prSet/>
      <dgm:spPr/>
      <dgm:t>
        <a:bodyPr/>
        <a:lstStyle/>
        <a:p>
          <a:endParaRPr lang="es-PA"/>
        </a:p>
      </dgm:t>
    </dgm:pt>
    <dgm:pt modelId="{4BA3E314-11D1-4066-85FD-5D5CB3ED8207}">
      <dgm:prSet phldrT="[Texto]"/>
      <dgm:spPr/>
      <dgm:t>
        <a:bodyPr/>
        <a:lstStyle/>
        <a:p>
          <a:r>
            <a:rPr lang="es-MX" dirty="0"/>
            <a:t>Realiza informe de inteligencia y lo reporta a la DGI.</a:t>
          </a:r>
          <a:endParaRPr lang="es-PA" dirty="0"/>
        </a:p>
      </dgm:t>
    </dgm:pt>
    <dgm:pt modelId="{034D9F42-4B77-4F03-AB9D-DA089C0CD5F0}" type="parTrans" cxnId="{EA15E50B-D997-43AD-9D45-0BF11F40F6DD}">
      <dgm:prSet/>
      <dgm:spPr/>
      <dgm:t>
        <a:bodyPr/>
        <a:lstStyle/>
        <a:p>
          <a:endParaRPr lang="es-PA"/>
        </a:p>
      </dgm:t>
    </dgm:pt>
    <dgm:pt modelId="{25C8E19F-CF52-4DCE-AD4D-D209C49E06DB}" type="sibTrans" cxnId="{EA15E50B-D997-43AD-9D45-0BF11F40F6DD}">
      <dgm:prSet/>
      <dgm:spPr/>
      <dgm:t>
        <a:bodyPr/>
        <a:lstStyle/>
        <a:p>
          <a:endParaRPr lang="es-PA"/>
        </a:p>
      </dgm:t>
    </dgm:pt>
    <dgm:pt modelId="{D5E90988-0358-48A1-958E-741528BF7FC7}" type="pres">
      <dgm:prSet presAssocID="{371C42B7-502A-485D-B696-5ADF2603DEFA}" presName="Name0" presStyleCnt="0">
        <dgm:presLayoutVars>
          <dgm:dir/>
          <dgm:animLvl val="lvl"/>
          <dgm:resizeHandles val="exact"/>
        </dgm:presLayoutVars>
      </dgm:prSet>
      <dgm:spPr/>
    </dgm:pt>
    <dgm:pt modelId="{6E5C6F1E-5165-493A-B6F7-A4F9F36CB5AA}" type="pres">
      <dgm:prSet presAssocID="{371C42B7-502A-485D-B696-5ADF2603DEFA}" presName="tSp" presStyleCnt="0"/>
      <dgm:spPr/>
    </dgm:pt>
    <dgm:pt modelId="{A9D623A5-453F-4B1A-8701-577CD12C4BC0}" type="pres">
      <dgm:prSet presAssocID="{371C42B7-502A-485D-B696-5ADF2603DEFA}" presName="bSp" presStyleCnt="0"/>
      <dgm:spPr/>
    </dgm:pt>
    <dgm:pt modelId="{3D9F58D1-91F3-4D9A-A080-03D5480C12AF}" type="pres">
      <dgm:prSet presAssocID="{371C42B7-502A-485D-B696-5ADF2603DEFA}" presName="process" presStyleCnt="0"/>
      <dgm:spPr/>
    </dgm:pt>
    <dgm:pt modelId="{679215A4-A85C-4FC2-989A-6F0753D96EEC}" type="pres">
      <dgm:prSet presAssocID="{8B86EE5A-5712-4008-BCB7-AC47E8A1F55B}" presName="composite1" presStyleCnt="0"/>
      <dgm:spPr/>
    </dgm:pt>
    <dgm:pt modelId="{F36A492C-F2E2-448D-9E24-5C4928B49146}" type="pres">
      <dgm:prSet presAssocID="{8B86EE5A-5712-4008-BCB7-AC47E8A1F55B}" presName="dummyNode1" presStyleLbl="node1" presStyleIdx="0" presStyleCnt="2"/>
      <dgm:spPr/>
    </dgm:pt>
    <dgm:pt modelId="{90312B0C-7560-4F8E-825E-EAB8AA43DB79}" type="pres">
      <dgm:prSet presAssocID="{8B86EE5A-5712-4008-BCB7-AC47E8A1F55B}" presName="childNode1" presStyleLbl="bgAcc1" presStyleIdx="0" presStyleCnt="2">
        <dgm:presLayoutVars>
          <dgm:bulletEnabled val="1"/>
        </dgm:presLayoutVars>
      </dgm:prSet>
      <dgm:spPr/>
    </dgm:pt>
    <dgm:pt modelId="{0547423C-F0F5-425B-BF51-7E242AAD8D6F}" type="pres">
      <dgm:prSet presAssocID="{8B86EE5A-5712-4008-BCB7-AC47E8A1F55B}" presName="childNode1tx" presStyleLbl="bgAcc1" presStyleIdx="0" presStyleCnt="2">
        <dgm:presLayoutVars>
          <dgm:bulletEnabled val="1"/>
        </dgm:presLayoutVars>
      </dgm:prSet>
      <dgm:spPr/>
    </dgm:pt>
    <dgm:pt modelId="{7D70A59E-7686-412F-9C0A-FE77234B8B55}" type="pres">
      <dgm:prSet presAssocID="{8B86EE5A-5712-4008-BCB7-AC47E8A1F55B}" presName="parentNode1" presStyleLbl="node1" presStyleIdx="0" presStyleCnt="2">
        <dgm:presLayoutVars>
          <dgm:chMax val="1"/>
          <dgm:bulletEnabled val="1"/>
        </dgm:presLayoutVars>
      </dgm:prSet>
      <dgm:spPr/>
    </dgm:pt>
    <dgm:pt modelId="{3B22E692-762B-4147-8566-7E8B10B2C5CC}" type="pres">
      <dgm:prSet presAssocID="{8B86EE5A-5712-4008-BCB7-AC47E8A1F55B}" presName="connSite1" presStyleCnt="0"/>
      <dgm:spPr/>
    </dgm:pt>
    <dgm:pt modelId="{DFE27AAE-E916-4304-B918-A1C19E3DAB1C}" type="pres">
      <dgm:prSet presAssocID="{EFBC019D-48C6-46DA-B1FD-1534EDA73EBB}" presName="Name9" presStyleLbl="sibTrans2D1" presStyleIdx="0" presStyleCnt="1"/>
      <dgm:spPr/>
    </dgm:pt>
    <dgm:pt modelId="{F0C661DD-4B50-455E-A225-ACC9FF01BEBC}" type="pres">
      <dgm:prSet presAssocID="{EF4DC342-D851-4DDB-9BD6-B8DFCEFF101D}" presName="composite2" presStyleCnt="0"/>
      <dgm:spPr/>
    </dgm:pt>
    <dgm:pt modelId="{8B2D756E-B242-40BB-A31A-37A8CFB6A3D2}" type="pres">
      <dgm:prSet presAssocID="{EF4DC342-D851-4DDB-9BD6-B8DFCEFF101D}" presName="dummyNode2" presStyleLbl="node1" presStyleIdx="0" presStyleCnt="2"/>
      <dgm:spPr/>
    </dgm:pt>
    <dgm:pt modelId="{53E7D892-A5A2-4333-898D-C0E2DBE821C4}" type="pres">
      <dgm:prSet presAssocID="{EF4DC342-D851-4DDB-9BD6-B8DFCEFF101D}" presName="childNode2" presStyleLbl="bgAcc1" presStyleIdx="1" presStyleCnt="2">
        <dgm:presLayoutVars>
          <dgm:bulletEnabled val="1"/>
        </dgm:presLayoutVars>
      </dgm:prSet>
      <dgm:spPr/>
    </dgm:pt>
    <dgm:pt modelId="{1177A0B1-E267-4846-A4BF-0D67165F0D92}" type="pres">
      <dgm:prSet presAssocID="{EF4DC342-D851-4DDB-9BD6-B8DFCEFF101D}" presName="childNode2tx" presStyleLbl="bgAcc1" presStyleIdx="1" presStyleCnt="2">
        <dgm:presLayoutVars>
          <dgm:bulletEnabled val="1"/>
        </dgm:presLayoutVars>
      </dgm:prSet>
      <dgm:spPr/>
    </dgm:pt>
    <dgm:pt modelId="{E8CE715A-125C-4967-B267-104213CF1CDD}" type="pres">
      <dgm:prSet presAssocID="{EF4DC342-D851-4DDB-9BD6-B8DFCEFF101D}" presName="parentNode2" presStyleLbl="node1" presStyleIdx="1" presStyleCnt="2">
        <dgm:presLayoutVars>
          <dgm:chMax val="0"/>
          <dgm:bulletEnabled val="1"/>
        </dgm:presLayoutVars>
      </dgm:prSet>
      <dgm:spPr/>
    </dgm:pt>
    <dgm:pt modelId="{08FE047D-1473-4EF2-BB6C-9CC4973A7E83}" type="pres">
      <dgm:prSet presAssocID="{EF4DC342-D851-4DDB-9BD6-B8DFCEFF101D}" presName="connSite2" presStyleCnt="0"/>
      <dgm:spPr/>
    </dgm:pt>
  </dgm:ptLst>
  <dgm:cxnLst>
    <dgm:cxn modelId="{EA15E50B-D997-43AD-9D45-0BF11F40F6DD}" srcId="{EF4DC342-D851-4DDB-9BD6-B8DFCEFF101D}" destId="{4BA3E314-11D1-4066-85FD-5D5CB3ED8207}" srcOrd="0" destOrd="0" parTransId="{034D9F42-4B77-4F03-AB9D-DA089C0CD5F0}" sibTransId="{25C8E19F-CF52-4DCE-AD4D-D209C49E06DB}"/>
    <dgm:cxn modelId="{A643771C-EEA3-430A-8AF7-6E9C8114323A}" type="presOf" srcId="{EF4DC342-D851-4DDB-9BD6-B8DFCEFF101D}" destId="{E8CE715A-125C-4967-B267-104213CF1CDD}" srcOrd="0" destOrd="0" presId="urn:microsoft.com/office/officeart/2005/8/layout/hProcess4"/>
    <dgm:cxn modelId="{7789BF32-EBD7-4906-91C2-DBFD20CFC38A}" type="presOf" srcId="{371C42B7-502A-485D-B696-5ADF2603DEFA}" destId="{D5E90988-0358-48A1-958E-741528BF7FC7}" srcOrd="0" destOrd="0" presId="urn:microsoft.com/office/officeart/2005/8/layout/hProcess4"/>
    <dgm:cxn modelId="{A883554C-37D9-412B-8D97-3D414CC11A22}" type="presOf" srcId="{7F387B17-527B-4468-B923-2E6AE6DCAEE7}" destId="{0547423C-F0F5-425B-BF51-7E242AAD8D6F}" srcOrd="1" destOrd="0" presId="urn:microsoft.com/office/officeart/2005/8/layout/hProcess4"/>
    <dgm:cxn modelId="{34F91471-E8DE-43FD-802A-B389115CD1CC}" srcId="{371C42B7-502A-485D-B696-5ADF2603DEFA}" destId="{EF4DC342-D851-4DDB-9BD6-B8DFCEFF101D}" srcOrd="1" destOrd="0" parTransId="{2B2FE608-E498-47C9-A147-79B85EF1CC61}" sibTransId="{7994FDB2-2BFD-47DC-B8E5-0A6EBF4865A3}"/>
    <dgm:cxn modelId="{0BA66176-F43C-48CF-A06B-97FF62A43D16}" type="presOf" srcId="{4BA3E314-11D1-4066-85FD-5D5CB3ED8207}" destId="{53E7D892-A5A2-4333-898D-C0E2DBE821C4}" srcOrd="0" destOrd="0" presId="urn:microsoft.com/office/officeart/2005/8/layout/hProcess4"/>
    <dgm:cxn modelId="{1F87E6AF-2473-40CB-80CE-5CCB4E46FC55}" srcId="{371C42B7-502A-485D-B696-5ADF2603DEFA}" destId="{8B86EE5A-5712-4008-BCB7-AC47E8A1F55B}" srcOrd="0" destOrd="0" parTransId="{44F45B3B-8E38-4A45-BE61-A347CD38696C}" sibTransId="{EFBC019D-48C6-46DA-B1FD-1534EDA73EBB}"/>
    <dgm:cxn modelId="{AB48C9B0-1848-4E55-A20E-693C9C0640AF}" srcId="{8B86EE5A-5712-4008-BCB7-AC47E8A1F55B}" destId="{7F387B17-527B-4468-B923-2E6AE6DCAEE7}" srcOrd="0" destOrd="0" parTransId="{B42E7948-9162-4158-9492-7B5318DFC149}" sibTransId="{D841C0E4-75A0-4192-918A-ED2110EA4ABC}"/>
    <dgm:cxn modelId="{8FF72FB8-8F45-4D4A-B93D-63DAC85F110B}" type="presOf" srcId="{8B86EE5A-5712-4008-BCB7-AC47E8A1F55B}" destId="{7D70A59E-7686-412F-9C0A-FE77234B8B55}" srcOrd="0" destOrd="0" presId="urn:microsoft.com/office/officeart/2005/8/layout/hProcess4"/>
    <dgm:cxn modelId="{47678DC9-A23A-4C96-BDA1-88C91FCAE22A}" type="presOf" srcId="{EFBC019D-48C6-46DA-B1FD-1534EDA73EBB}" destId="{DFE27AAE-E916-4304-B918-A1C19E3DAB1C}" srcOrd="0" destOrd="0" presId="urn:microsoft.com/office/officeart/2005/8/layout/hProcess4"/>
    <dgm:cxn modelId="{C484ACD8-522E-49CA-8A3C-621D0AC948B4}" type="presOf" srcId="{7F387B17-527B-4468-B923-2E6AE6DCAEE7}" destId="{90312B0C-7560-4F8E-825E-EAB8AA43DB79}" srcOrd="0" destOrd="0" presId="urn:microsoft.com/office/officeart/2005/8/layout/hProcess4"/>
    <dgm:cxn modelId="{2BEF2ED9-F509-4DB6-92AD-BB73DF39499F}" type="presOf" srcId="{4BA3E314-11D1-4066-85FD-5D5CB3ED8207}" destId="{1177A0B1-E267-4846-A4BF-0D67165F0D92}" srcOrd="1" destOrd="0" presId="urn:microsoft.com/office/officeart/2005/8/layout/hProcess4"/>
    <dgm:cxn modelId="{4188556B-A0E0-45EB-8EBE-716D034A8148}" type="presParOf" srcId="{D5E90988-0358-48A1-958E-741528BF7FC7}" destId="{6E5C6F1E-5165-493A-B6F7-A4F9F36CB5AA}" srcOrd="0" destOrd="0" presId="urn:microsoft.com/office/officeart/2005/8/layout/hProcess4"/>
    <dgm:cxn modelId="{5E03860F-1701-41E9-B11B-DA6C9E5540CF}" type="presParOf" srcId="{D5E90988-0358-48A1-958E-741528BF7FC7}" destId="{A9D623A5-453F-4B1A-8701-577CD12C4BC0}" srcOrd="1" destOrd="0" presId="urn:microsoft.com/office/officeart/2005/8/layout/hProcess4"/>
    <dgm:cxn modelId="{249EFA53-DC28-4B84-8F65-2772D3CCB978}" type="presParOf" srcId="{D5E90988-0358-48A1-958E-741528BF7FC7}" destId="{3D9F58D1-91F3-4D9A-A080-03D5480C12AF}" srcOrd="2" destOrd="0" presId="urn:microsoft.com/office/officeart/2005/8/layout/hProcess4"/>
    <dgm:cxn modelId="{D040F09A-9446-4512-8365-845930CDF2CC}" type="presParOf" srcId="{3D9F58D1-91F3-4D9A-A080-03D5480C12AF}" destId="{679215A4-A85C-4FC2-989A-6F0753D96EEC}" srcOrd="0" destOrd="0" presId="urn:microsoft.com/office/officeart/2005/8/layout/hProcess4"/>
    <dgm:cxn modelId="{1FAD2729-C4FA-4AF7-8BFF-4D154C33952E}" type="presParOf" srcId="{679215A4-A85C-4FC2-989A-6F0753D96EEC}" destId="{F36A492C-F2E2-448D-9E24-5C4928B49146}" srcOrd="0" destOrd="0" presId="urn:microsoft.com/office/officeart/2005/8/layout/hProcess4"/>
    <dgm:cxn modelId="{514AF349-D0FC-42B5-9ECC-726C8D575F86}" type="presParOf" srcId="{679215A4-A85C-4FC2-989A-6F0753D96EEC}" destId="{90312B0C-7560-4F8E-825E-EAB8AA43DB79}" srcOrd="1" destOrd="0" presId="urn:microsoft.com/office/officeart/2005/8/layout/hProcess4"/>
    <dgm:cxn modelId="{2654334E-5138-4A03-B74C-FA8AA6EB1E92}" type="presParOf" srcId="{679215A4-A85C-4FC2-989A-6F0753D96EEC}" destId="{0547423C-F0F5-425B-BF51-7E242AAD8D6F}" srcOrd="2" destOrd="0" presId="urn:microsoft.com/office/officeart/2005/8/layout/hProcess4"/>
    <dgm:cxn modelId="{CE4683F3-3005-4A7E-B33A-97DCAA6466DC}" type="presParOf" srcId="{679215A4-A85C-4FC2-989A-6F0753D96EEC}" destId="{7D70A59E-7686-412F-9C0A-FE77234B8B55}" srcOrd="3" destOrd="0" presId="urn:microsoft.com/office/officeart/2005/8/layout/hProcess4"/>
    <dgm:cxn modelId="{6DDD6156-0DD3-4B6F-BF7E-AFDBB4F28A1C}" type="presParOf" srcId="{679215A4-A85C-4FC2-989A-6F0753D96EEC}" destId="{3B22E692-762B-4147-8566-7E8B10B2C5CC}" srcOrd="4" destOrd="0" presId="urn:microsoft.com/office/officeart/2005/8/layout/hProcess4"/>
    <dgm:cxn modelId="{A36F6B80-1056-464B-8531-E8EFE363B803}" type="presParOf" srcId="{3D9F58D1-91F3-4D9A-A080-03D5480C12AF}" destId="{DFE27AAE-E916-4304-B918-A1C19E3DAB1C}" srcOrd="1" destOrd="0" presId="urn:microsoft.com/office/officeart/2005/8/layout/hProcess4"/>
    <dgm:cxn modelId="{E5EAF02C-ACA2-42FB-A06A-5C0993898DA9}" type="presParOf" srcId="{3D9F58D1-91F3-4D9A-A080-03D5480C12AF}" destId="{F0C661DD-4B50-455E-A225-ACC9FF01BEBC}" srcOrd="2" destOrd="0" presId="urn:microsoft.com/office/officeart/2005/8/layout/hProcess4"/>
    <dgm:cxn modelId="{1C3905C7-66C4-4A17-B1F2-21614F0B6CE3}" type="presParOf" srcId="{F0C661DD-4B50-455E-A225-ACC9FF01BEBC}" destId="{8B2D756E-B242-40BB-A31A-37A8CFB6A3D2}" srcOrd="0" destOrd="0" presId="urn:microsoft.com/office/officeart/2005/8/layout/hProcess4"/>
    <dgm:cxn modelId="{747B1191-55A0-4891-A99B-724FCBEF6522}" type="presParOf" srcId="{F0C661DD-4B50-455E-A225-ACC9FF01BEBC}" destId="{53E7D892-A5A2-4333-898D-C0E2DBE821C4}" srcOrd="1" destOrd="0" presId="urn:microsoft.com/office/officeart/2005/8/layout/hProcess4"/>
    <dgm:cxn modelId="{3E3010C0-2DEA-46A1-BB7E-FBD1A2589975}" type="presParOf" srcId="{F0C661DD-4B50-455E-A225-ACC9FF01BEBC}" destId="{1177A0B1-E267-4846-A4BF-0D67165F0D92}" srcOrd="2" destOrd="0" presId="urn:microsoft.com/office/officeart/2005/8/layout/hProcess4"/>
    <dgm:cxn modelId="{231C1A5A-CC75-4A77-98C3-49186B2C84C6}" type="presParOf" srcId="{F0C661DD-4B50-455E-A225-ACC9FF01BEBC}" destId="{E8CE715A-125C-4967-B267-104213CF1CDD}" srcOrd="3" destOrd="0" presId="urn:microsoft.com/office/officeart/2005/8/layout/hProcess4"/>
    <dgm:cxn modelId="{E806DD72-7D7E-4B8E-A853-2977D0C973FB}" type="presParOf" srcId="{F0C661DD-4B50-455E-A225-ACC9FF01BEBC}" destId="{08FE047D-1473-4EF2-BB6C-9CC4973A7E83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FC16B3-E2BB-4E21-AB9B-EDA863667C36}" type="doc">
      <dgm:prSet loTypeId="urn:microsoft.com/office/officeart/2009/3/layout/OpposingIdeas" loCatId="relationship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PA"/>
        </a:p>
      </dgm:t>
    </dgm:pt>
    <dgm:pt modelId="{06365BF8-3E42-4557-9B5A-2F96D4B1C049}">
      <dgm:prSet phldrT="[Texto]"/>
      <dgm:spPr/>
      <dgm:t>
        <a:bodyPr/>
        <a:lstStyle/>
        <a:p>
          <a:r>
            <a:rPr lang="es-MX" dirty="0"/>
            <a:t>Estados Financieros al 31 de diciembre de 2019</a:t>
          </a:r>
          <a:endParaRPr lang="es-PA" dirty="0"/>
        </a:p>
      </dgm:t>
    </dgm:pt>
    <dgm:pt modelId="{F9E98877-D0E3-4563-AD83-5938B54DB31E}" type="parTrans" cxnId="{8E540027-CEF4-41AF-A9F3-93E17B25D849}">
      <dgm:prSet/>
      <dgm:spPr/>
      <dgm:t>
        <a:bodyPr/>
        <a:lstStyle/>
        <a:p>
          <a:endParaRPr lang="es-PA"/>
        </a:p>
      </dgm:t>
    </dgm:pt>
    <dgm:pt modelId="{6399E968-7537-47A1-B476-968D938FC8DC}" type="sibTrans" cxnId="{8E540027-CEF4-41AF-A9F3-93E17B25D849}">
      <dgm:prSet/>
      <dgm:spPr/>
      <dgm:t>
        <a:bodyPr/>
        <a:lstStyle/>
        <a:p>
          <a:endParaRPr lang="es-PA"/>
        </a:p>
      </dgm:t>
    </dgm:pt>
    <dgm:pt modelId="{B8815E12-B2AD-4FD8-BFED-78E4CF5898EB}">
      <dgm:prSet/>
      <dgm:spPr/>
      <dgm:t>
        <a:bodyPr/>
        <a:lstStyle/>
        <a:p>
          <a:r>
            <a:rPr lang="es-MX" dirty="0"/>
            <a:t>Declaración de renta – para el periodo fiscal 2019</a:t>
          </a:r>
          <a:endParaRPr lang="es-PA" dirty="0"/>
        </a:p>
      </dgm:t>
    </dgm:pt>
    <dgm:pt modelId="{1C37514F-0E09-4535-849F-534D3FCB38DA}" type="parTrans" cxnId="{C7A335F4-1C1B-41FC-9142-934FDAB73914}">
      <dgm:prSet/>
      <dgm:spPr/>
      <dgm:t>
        <a:bodyPr/>
        <a:lstStyle/>
        <a:p>
          <a:endParaRPr lang="es-PA"/>
        </a:p>
      </dgm:t>
    </dgm:pt>
    <dgm:pt modelId="{2B717B34-F18B-4C2A-BDCF-8C0EE809FEB8}" type="sibTrans" cxnId="{C7A335F4-1C1B-41FC-9142-934FDAB73914}">
      <dgm:prSet/>
      <dgm:spPr/>
      <dgm:t>
        <a:bodyPr/>
        <a:lstStyle/>
        <a:p>
          <a:endParaRPr lang="es-PA"/>
        </a:p>
      </dgm:t>
    </dgm:pt>
    <dgm:pt modelId="{29B54F08-B41E-4A03-B4B5-DC1A21D6D2CA}">
      <dgm:prSet phldrT="[Texto]"/>
      <dgm:spPr/>
      <dgm:t>
        <a:bodyPr/>
        <a:lstStyle/>
        <a:p>
          <a:pPr algn="l"/>
          <a:r>
            <a:rPr lang="es-MX" dirty="0"/>
            <a:t>Registran ventas por USD 22,382,226.00 y ganancia neta por USD 836.279.00</a:t>
          </a:r>
          <a:endParaRPr lang="es-PA" dirty="0"/>
        </a:p>
      </dgm:t>
    </dgm:pt>
    <dgm:pt modelId="{83EC958D-241A-408B-8AC7-8D8331B51586}" type="parTrans" cxnId="{C3D29AF4-0206-49F0-A86C-C9A579EAC008}">
      <dgm:prSet/>
      <dgm:spPr/>
      <dgm:t>
        <a:bodyPr/>
        <a:lstStyle/>
        <a:p>
          <a:endParaRPr lang="es-PA"/>
        </a:p>
      </dgm:t>
    </dgm:pt>
    <dgm:pt modelId="{70969854-3167-48E0-A3C9-79AFFF076C50}" type="sibTrans" cxnId="{C3D29AF4-0206-49F0-A86C-C9A579EAC008}">
      <dgm:prSet/>
      <dgm:spPr/>
      <dgm:t>
        <a:bodyPr/>
        <a:lstStyle/>
        <a:p>
          <a:endParaRPr lang="es-PA"/>
        </a:p>
      </dgm:t>
    </dgm:pt>
    <dgm:pt modelId="{C25CD7EE-6B60-4370-8C87-9CF561E296CE}">
      <dgm:prSet/>
      <dgm:spPr/>
      <dgm:t>
        <a:bodyPr/>
        <a:lstStyle/>
        <a:p>
          <a:r>
            <a:rPr lang="es-MX" dirty="0"/>
            <a:t>Declaran ventas por USD 1,127,160.00 y ganancia neta por USD 5,996.00</a:t>
          </a:r>
          <a:endParaRPr lang="es-PA" dirty="0"/>
        </a:p>
      </dgm:t>
    </dgm:pt>
    <dgm:pt modelId="{E24B41D3-EA56-4DAF-B4B6-6E6288DCF2E3}" type="parTrans" cxnId="{004CE497-530B-4E40-9B84-C6B8E4623C4D}">
      <dgm:prSet/>
      <dgm:spPr/>
      <dgm:t>
        <a:bodyPr/>
        <a:lstStyle/>
        <a:p>
          <a:endParaRPr lang="es-PA"/>
        </a:p>
      </dgm:t>
    </dgm:pt>
    <dgm:pt modelId="{9E023721-009C-4098-9660-A5EF8A75FBC6}" type="sibTrans" cxnId="{004CE497-530B-4E40-9B84-C6B8E4623C4D}">
      <dgm:prSet/>
      <dgm:spPr/>
      <dgm:t>
        <a:bodyPr/>
        <a:lstStyle/>
        <a:p>
          <a:endParaRPr lang="es-PA"/>
        </a:p>
      </dgm:t>
    </dgm:pt>
    <dgm:pt modelId="{1CF892B0-FE0B-4C48-B3B3-ECDD06B7B70D}" type="pres">
      <dgm:prSet presAssocID="{29FC16B3-E2BB-4E21-AB9B-EDA863667C36}" presName="Name0" presStyleCnt="0">
        <dgm:presLayoutVars>
          <dgm:chMax val="2"/>
          <dgm:dir/>
          <dgm:animOne val="branch"/>
          <dgm:animLvl val="lvl"/>
          <dgm:resizeHandles val="exact"/>
        </dgm:presLayoutVars>
      </dgm:prSet>
      <dgm:spPr/>
    </dgm:pt>
    <dgm:pt modelId="{66586C63-19E4-4918-A7DF-4181621D4941}" type="pres">
      <dgm:prSet presAssocID="{29FC16B3-E2BB-4E21-AB9B-EDA863667C36}" presName="Background" presStyleLbl="node1" presStyleIdx="0" presStyleCnt="1"/>
      <dgm:spPr/>
    </dgm:pt>
    <dgm:pt modelId="{0A3AAD9A-FB36-46ED-87A8-38D25C3A13B0}" type="pres">
      <dgm:prSet presAssocID="{29FC16B3-E2BB-4E21-AB9B-EDA863667C36}" presName="Divider" presStyleLbl="callout" presStyleIdx="0" presStyleCnt="1"/>
      <dgm:spPr/>
    </dgm:pt>
    <dgm:pt modelId="{3D18C417-35DB-4B0F-A74C-A1F8745B7052}" type="pres">
      <dgm:prSet presAssocID="{29FC16B3-E2BB-4E21-AB9B-EDA863667C36}" presName="ChildText1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7ADE63CC-A3C1-455D-86A2-82A87DB4341B}" type="pres">
      <dgm:prSet presAssocID="{29FC16B3-E2BB-4E21-AB9B-EDA863667C36}" presName="ChildText2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517B395-8AA1-4FC8-B8A6-A51F0531D18E}" type="pres">
      <dgm:prSet presAssocID="{29FC16B3-E2BB-4E21-AB9B-EDA863667C36}" presName="ParentText1" presStyleLbl="revTx" presStyleIdx="0" presStyleCnt="0">
        <dgm:presLayoutVars>
          <dgm:chMax val="1"/>
          <dgm:chPref val="1"/>
        </dgm:presLayoutVars>
      </dgm:prSet>
      <dgm:spPr/>
    </dgm:pt>
    <dgm:pt modelId="{7148F208-AE0C-4B43-AFD3-CF4E02E1E464}" type="pres">
      <dgm:prSet presAssocID="{29FC16B3-E2BB-4E21-AB9B-EDA863667C36}" presName="ParentShape1" presStyleLbl="alignImgPlace1" presStyleIdx="0" presStyleCnt="2">
        <dgm:presLayoutVars/>
      </dgm:prSet>
      <dgm:spPr/>
    </dgm:pt>
    <dgm:pt modelId="{1651A790-B5F9-44A0-8CDF-222483144437}" type="pres">
      <dgm:prSet presAssocID="{29FC16B3-E2BB-4E21-AB9B-EDA863667C36}" presName="ParentText2" presStyleLbl="revTx" presStyleIdx="0" presStyleCnt="0">
        <dgm:presLayoutVars>
          <dgm:chMax val="1"/>
          <dgm:chPref val="1"/>
        </dgm:presLayoutVars>
      </dgm:prSet>
      <dgm:spPr/>
    </dgm:pt>
    <dgm:pt modelId="{9B1C4B75-8188-4E1B-B11D-754F57928486}" type="pres">
      <dgm:prSet presAssocID="{29FC16B3-E2BB-4E21-AB9B-EDA863667C36}" presName="ParentShape2" presStyleLbl="alignImgPlace1" presStyleIdx="1" presStyleCnt="2">
        <dgm:presLayoutVars/>
      </dgm:prSet>
      <dgm:spPr/>
    </dgm:pt>
  </dgm:ptLst>
  <dgm:cxnLst>
    <dgm:cxn modelId="{163D6A10-3B1E-4F99-B259-61CD1D78EC20}" type="presOf" srcId="{29FC16B3-E2BB-4E21-AB9B-EDA863667C36}" destId="{1CF892B0-FE0B-4C48-B3B3-ECDD06B7B70D}" srcOrd="0" destOrd="0" presId="urn:microsoft.com/office/officeart/2009/3/layout/OpposingIdeas"/>
    <dgm:cxn modelId="{F5E21624-8693-44C6-9559-7BB8CDA1ACAF}" type="presOf" srcId="{C25CD7EE-6B60-4370-8C87-9CF561E296CE}" destId="{7ADE63CC-A3C1-455D-86A2-82A87DB4341B}" srcOrd="0" destOrd="0" presId="urn:microsoft.com/office/officeart/2009/3/layout/OpposingIdeas"/>
    <dgm:cxn modelId="{8E540027-CEF4-41AF-A9F3-93E17B25D849}" srcId="{29FC16B3-E2BB-4E21-AB9B-EDA863667C36}" destId="{06365BF8-3E42-4557-9B5A-2F96D4B1C049}" srcOrd="0" destOrd="0" parTransId="{F9E98877-D0E3-4563-AD83-5938B54DB31E}" sibTransId="{6399E968-7537-47A1-B476-968D938FC8DC}"/>
    <dgm:cxn modelId="{95C2FE2B-340E-4577-850A-40B619F6FFD6}" type="presOf" srcId="{06365BF8-3E42-4557-9B5A-2F96D4B1C049}" destId="{4517B395-8AA1-4FC8-B8A6-A51F0531D18E}" srcOrd="0" destOrd="0" presId="urn:microsoft.com/office/officeart/2009/3/layout/OpposingIdeas"/>
    <dgm:cxn modelId="{1049CF2D-716B-4BAE-8B92-1B79592F9DD8}" type="presOf" srcId="{29B54F08-B41E-4A03-B4B5-DC1A21D6D2CA}" destId="{3D18C417-35DB-4B0F-A74C-A1F8745B7052}" srcOrd="0" destOrd="0" presId="urn:microsoft.com/office/officeart/2009/3/layout/OpposingIdeas"/>
    <dgm:cxn modelId="{7F32F32F-ACEA-4184-A6E9-F770AA1B089A}" type="presOf" srcId="{B8815E12-B2AD-4FD8-BFED-78E4CF5898EB}" destId="{1651A790-B5F9-44A0-8CDF-222483144437}" srcOrd="0" destOrd="0" presId="urn:microsoft.com/office/officeart/2009/3/layout/OpposingIdeas"/>
    <dgm:cxn modelId="{6E241C49-A1FC-4C38-BB02-500ECCE3871D}" type="presOf" srcId="{B8815E12-B2AD-4FD8-BFED-78E4CF5898EB}" destId="{9B1C4B75-8188-4E1B-B11D-754F57928486}" srcOrd="1" destOrd="0" presId="urn:microsoft.com/office/officeart/2009/3/layout/OpposingIdeas"/>
    <dgm:cxn modelId="{EA4B1F8D-3AC3-445F-BF12-2EEEC364A8F0}" type="presOf" srcId="{06365BF8-3E42-4557-9B5A-2F96D4B1C049}" destId="{7148F208-AE0C-4B43-AFD3-CF4E02E1E464}" srcOrd="1" destOrd="0" presId="urn:microsoft.com/office/officeart/2009/3/layout/OpposingIdeas"/>
    <dgm:cxn modelId="{004CE497-530B-4E40-9B84-C6B8E4623C4D}" srcId="{B8815E12-B2AD-4FD8-BFED-78E4CF5898EB}" destId="{C25CD7EE-6B60-4370-8C87-9CF561E296CE}" srcOrd="0" destOrd="0" parTransId="{E24B41D3-EA56-4DAF-B4B6-6E6288DCF2E3}" sibTransId="{9E023721-009C-4098-9660-A5EF8A75FBC6}"/>
    <dgm:cxn modelId="{C7A335F4-1C1B-41FC-9142-934FDAB73914}" srcId="{29FC16B3-E2BB-4E21-AB9B-EDA863667C36}" destId="{B8815E12-B2AD-4FD8-BFED-78E4CF5898EB}" srcOrd="1" destOrd="0" parTransId="{1C37514F-0E09-4535-849F-534D3FCB38DA}" sibTransId="{2B717B34-F18B-4C2A-BDCF-8C0EE809FEB8}"/>
    <dgm:cxn modelId="{C3D29AF4-0206-49F0-A86C-C9A579EAC008}" srcId="{06365BF8-3E42-4557-9B5A-2F96D4B1C049}" destId="{29B54F08-B41E-4A03-B4B5-DC1A21D6D2CA}" srcOrd="0" destOrd="0" parTransId="{83EC958D-241A-408B-8AC7-8D8331B51586}" sibTransId="{70969854-3167-48E0-A3C9-79AFFF076C50}"/>
    <dgm:cxn modelId="{4AFA4E5E-4DA7-41FA-B052-5378D7057FB8}" type="presParOf" srcId="{1CF892B0-FE0B-4C48-B3B3-ECDD06B7B70D}" destId="{66586C63-19E4-4918-A7DF-4181621D4941}" srcOrd="0" destOrd="0" presId="urn:microsoft.com/office/officeart/2009/3/layout/OpposingIdeas"/>
    <dgm:cxn modelId="{E55F6AC7-B91A-44EF-B723-4F40AAC18530}" type="presParOf" srcId="{1CF892B0-FE0B-4C48-B3B3-ECDD06B7B70D}" destId="{0A3AAD9A-FB36-46ED-87A8-38D25C3A13B0}" srcOrd="1" destOrd="0" presId="urn:microsoft.com/office/officeart/2009/3/layout/OpposingIdeas"/>
    <dgm:cxn modelId="{D0497B20-C431-456D-A94D-A16DB90D5D88}" type="presParOf" srcId="{1CF892B0-FE0B-4C48-B3B3-ECDD06B7B70D}" destId="{3D18C417-35DB-4B0F-A74C-A1F8745B7052}" srcOrd="2" destOrd="0" presId="urn:microsoft.com/office/officeart/2009/3/layout/OpposingIdeas"/>
    <dgm:cxn modelId="{5380370D-28CD-4E9A-9F17-590FBE2F721A}" type="presParOf" srcId="{1CF892B0-FE0B-4C48-B3B3-ECDD06B7B70D}" destId="{7ADE63CC-A3C1-455D-86A2-82A87DB4341B}" srcOrd="3" destOrd="0" presId="urn:microsoft.com/office/officeart/2009/3/layout/OpposingIdeas"/>
    <dgm:cxn modelId="{BAD9E395-4E0D-4B65-8312-9B3A405E8FE0}" type="presParOf" srcId="{1CF892B0-FE0B-4C48-B3B3-ECDD06B7B70D}" destId="{4517B395-8AA1-4FC8-B8A6-A51F0531D18E}" srcOrd="4" destOrd="0" presId="urn:microsoft.com/office/officeart/2009/3/layout/OpposingIdeas"/>
    <dgm:cxn modelId="{283AB596-2270-467E-942E-0B64096BDD8B}" type="presParOf" srcId="{1CF892B0-FE0B-4C48-B3B3-ECDD06B7B70D}" destId="{7148F208-AE0C-4B43-AFD3-CF4E02E1E464}" srcOrd="5" destOrd="0" presId="urn:microsoft.com/office/officeart/2009/3/layout/OpposingIdeas"/>
    <dgm:cxn modelId="{0A143E39-0239-4901-A204-926FF53339B9}" type="presParOf" srcId="{1CF892B0-FE0B-4C48-B3B3-ECDD06B7B70D}" destId="{1651A790-B5F9-44A0-8CDF-222483144437}" srcOrd="6" destOrd="0" presId="urn:microsoft.com/office/officeart/2009/3/layout/OpposingIdeas"/>
    <dgm:cxn modelId="{AAFBD557-EFBC-4E2E-9D27-9AEF053537DB}" type="presParOf" srcId="{1CF892B0-FE0B-4C48-B3B3-ECDD06B7B70D}" destId="{9B1C4B75-8188-4E1B-B11D-754F57928486}" srcOrd="7" destOrd="0" presId="urn:microsoft.com/office/officeart/2009/3/layout/OpposingIdea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49DE1F9-D5ED-4BD7-B80C-8E87BCCC8F25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PA"/>
        </a:p>
      </dgm:t>
    </dgm:pt>
    <dgm:pt modelId="{8AA049BA-E0F7-4F33-B9F8-422FC215CFDA}">
      <dgm:prSet phldrT="[Texto]"/>
      <dgm:spPr/>
      <dgm:t>
        <a:bodyPr/>
        <a:lstStyle/>
        <a:p>
          <a:r>
            <a:rPr lang="es-PA" dirty="0"/>
            <a:t>Auditoría preliminar.</a:t>
          </a:r>
        </a:p>
      </dgm:t>
    </dgm:pt>
    <dgm:pt modelId="{DA94CF11-50DD-4027-A6E6-61F384F4D6E3}" type="parTrans" cxnId="{FBB4336E-C282-4C43-88D8-817A02E4D3DE}">
      <dgm:prSet/>
      <dgm:spPr/>
      <dgm:t>
        <a:bodyPr/>
        <a:lstStyle/>
        <a:p>
          <a:endParaRPr lang="es-PA"/>
        </a:p>
      </dgm:t>
    </dgm:pt>
    <dgm:pt modelId="{982DB726-070C-479F-8C60-D9C94E7FC5DA}" type="sibTrans" cxnId="{FBB4336E-C282-4C43-88D8-817A02E4D3DE}">
      <dgm:prSet/>
      <dgm:spPr/>
      <dgm:t>
        <a:bodyPr/>
        <a:lstStyle/>
        <a:p>
          <a:endParaRPr lang="es-PA"/>
        </a:p>
      </dgm:t>
    </dgm:pt>
    <dgm:pt modelId="{81E9D9C9-75DF-4378-BAD6-D8A06BD345B6}">
      <dgm:prSet/>
      <dgm:spPr/>
      <dgm:t>
        <a:bodyPr/>
        <a:lstStyle/>
        <a:p>
          <a:r>
            <a:rPr lang="es-MX"/>
            <a:t>Cartas de requerimiento a los bancos.</a:t>
          </a:r>
          <a:endParaRPr lang="es-PA"/>
        </a:p>
      </dgm:t>
    </dgm:pt>
    <dgm:pt modelId="{8EEB48C8-3919-4015-9DD7-9AFE57D8D47B}" type="parTrans" cxnId="{8DEF6E47-A2A7-4E34-827F-9CB2984041A6}">
      <dgm:prSet/>
      <dgm:spPr/>
      <dgm:t>
        <a:bodyPr/>
        <a:lstStyle/>
        <a:p>
          <a:endParaRPr lang="es-PA"/>
        </a:p>
      </dgm:t>
    </dgm:pt>
    <dgm:pt modelId="{DDC635B3-1262-4832-AAD2-3C4147FE6098}" type="sibTrans" cxnId="{8DEF6E47-A2A7-4E34-827F-9CB2984041A6}">
      <dgm:prSet/>
      <dgm:spPr/>
      <dgm:t>
        <a:bodyPr/>
        <a:lstStyle/>
        <a:p>
          <a:endParaRPr lang="es-PA"/>
        </a:p>
      </dgm:t>
    </dgm:pt>
    <dgm:pt modelId="{6547F6DC-7135-4EDA-BC22-19F3141FBAB5}">
      <dgm:prSet/>
      <dgm:spPr/>
      <dgm:t>
        <a:bodyPr/>
        <a:lstStyle/>
        <a:p>
          <a:r>
            <a:rPr lang="es-PA"/>
            <a:t>Cooperación interinstitucional.</a:t>
          </a:r>
        </a:p>
      </dgm:t>
    </dgm:pt>
    <dgm:pt modelId="{660FA96B-6B0B-4393-8200-F1B329C8BC16}" type="parTrans" cxnId="{699AC5C8-9036-4E9E-B9E1-F43C37755C62}">
      <dgm:prSet/>
      <dgm:spPr/>
      <dgm:t>
        <a:bodyPr/>
        <a:lstStyle/>
        <a:p>
          <a:endParaRPr lang="es-PA"/>
        </a:p>
      </dgm:t>
    </dgm:pt>
    <dgm:pt modelId="{B47D7ADF-2F1E-4208-A504-F0895736131D}" type="sibTrans" cxnId="{699AC5C8-9036-4E9E-B9E1-F43C37755C62}">
      <dgm:prSet/>
      <dgm:spPr/>
      <dgm:t>
        <a:bodyPr/>
        <a:lstStyle/>
        <a:p>
          <a:endParaRPr lang="es-PA"/>
        </a:p>
      </dgm:t>
    </dgm:pt>
    <dgm:pt modelId="{9A5472D1-6422-4C47-8CEB-4BEAB7E09DFF}">
      <dgm:prSet/>
      <dgm:spPr/>
      <dgm:t>
        <a:bodyPr/>
        <a:lstStyle/>
        <a:p>
          <a:r>
            <a:rPr lang="es-MX"/>
            <a:t>Llamamiento a declarar  - Representante Legal y Auditora.</a:t>
          </a:r>
          <a:endParaRPr lang="es-PA"/>
        </a:p>
      </dgm:t>
    </dgm:pt>
    <dgm:pt modelId="{C8E7CF91-D90C-4450-9186-4E292033B6D6}" type="parTrans" cxnId="{BDC0C913-693B-4CA4-A91C-BEA6BF1C31A6}">
      <dgm:prSet/>
      <dgm:spPr/>
      <dgm:t>
        <a:bodyPr/>
        <a:lstStyle/>
        <a:p>
          <a:endParaRPr lang="es-PA"/>
        </a:p>
      </dgm:t>
    </dgm:pt>
    <dgm:pt modelId="{5E94AA8A-AD10-4446-97B2-C708CD6D6B0A}" type="sibTrans" cxnId="{BDC0C913-693B-4CA4-A91C-BEA6BF1C31A6}">
      <dgm:prSet/>
      <dgm:spPr/>
      <dgm:t>
        <a:bodyPr/>
        <a:lstStyle/>
        <a:p>
          <a:endParaRPr lang="es-PA"/>
        </a:p>
      </dgm:t>
    </dgm:pt>
    <dgm:pt modelId="{4E505765-F5A9-49E4-8B68-89A2C29B4E12}">
      <dgm:prSet/>
      <dgm:spPr/>
      <dgm:t>
        <a:bodyPr/>
        <a:lstStyle/>
        <a:p>
          <a:r>
            <a:rPr lang="es-PA" dirty="0"/>
            <a:t>Auditoría final.</a:t>
          </a:r>
        </a:p>
      </dgm:t>
    </dgm:pt>
    <dgm:pt modelId="{900A4C18-C936-426D-B849-78C0E46F18D6}" type="parTrans" cxnId="{76D38548-6A76-434A-95FE-53E4281A1AF3}">
      <dgm:prSet/>
      <dgm:spPr/>
      <dgm:t>
        <a:bodyPr/>
        <a:lstStyle/>
        <a:p>
          <a:endParaRPr lang="es-PA"/>
        </a:p>
      </dgm:t>
    </dgm:pt>
    <dgm:pt modelId="{DEC6458C-29B6-4874-BF1D-10A94F1A492F}" type="sibTrans" cxnId="{76D38548-6A76-434A-95FE-53E4281A1AF3}">
      <dgm:prSet/>
      <dgm:spPr/>
      <dgm:t>
        <a:bodyPr/>
        <a:lstStyle/>
        <a:p>
          <a:endParaRPr lang="es-PA"/>
        </a:p>
      </dgm:t>
    </dgm:pt>
    <dgm:pt modelId="{C7F411AC-A171-4343-873B-C15EBBC550E7}" type="pres">
      <dgm:prSet presAssocID="{C49DE1F9-D5ED-4BD7-B80C-8E87BCCC8F25}" presName="Name0" presStyleCnt="0">
        <dgm:presLayoutVars>
          <dgm:chMax val="7"/>
          <dgm:chPref val="7"/>
          <dgm:dir/>
        </dgm:presLayoutVars>
      </dgm:prSet>
      <dgm:spPr/>
    </dgm:pt>
    <dgm:pt modelId="{A425D71C-C77D-4056-9B6C-423BF7C0CAFA}" type="pres">
      <dgm:prSet presAssocID="{C49DE1F9-D5ED-4BD7-B80C-8E87BCCC8F25}" presName="Name1" presStyleCnt="0"/>
      <dgm:spPr/>
    </dgm:pt>
    <dgm:pt modelId="{743C749C-EF31-4EA3-9C13-4FAE3CEC474B}" type="pres">
      <dgm:prSet presAssocID="{C49DE1F9-D5ED-4BD7-B80C-8E87BCCC8F25}" presName="cycle" presStyleCnt="0"/>
      <dgm:spPr/>
    </dgm:pt>
    <dgm:pt modelId="{EFA2F97A-EDA3-4EEB-A686-1C3B01CF39D5}" type="pres">
      <dgm:prSet presAssocID="{C49DE1F9-D5ED-4BD7-B80C-8E87BCCC8F25}" presName="srcNode" presStyleLbl="node1" presStyleIdx="0" presStyleCnt="5"/>
      <dgm:spPr/>
    </dgm:pt>
    <dgm:pt modelId="{2D1122E0-4E57-4115-A0B7-8E6F7C192756}" type="pres">
      <dgm:prSet presAssocID="{C49DE1F9-D5ED-4BD7-B80C-8E87BCCC8F25}" presName="conn" presStyleLbl="parChTrans1D2" presStyleIdx="0" presStyleCnt="1"/>
      <dgm:spPr/>
    </dgm:pt>
    <dgm:pt modelId="{FD9FEB9B-4380-4FC8-9CC9-9F240692F115}" type="pres">
      <dgm:prSet presAssocID="{C49DE1F9-D5ED-4BD7-B80C-8E87BCCC8F25}" presName="extraNode" presStyleLbl="node1" presStyleIdx="0" presStyleCnt="5"/>
      <dgm:spPr/>
    </dgm:pt>
    <dgm:pt modelId="{B0AFFC87-DD32-4583-99E1-B757EE1C9C8F}" type="pres">
      <dgm:prSet presAssocID="{C49DE1F9-D5ED-4BD7-B80C-8E87BCCC8F25}" presName="dstNode" presStyleLbl="node1" presStyleIdx="0" presStyleCnt="5"/>
      <dgm:spPr/>
    </dgm:pt>
    <dgm:pt modelId="{990F5E46-8E48-470A-A394-8D98CC1E9D49}" type="pres">
      <dgm:prSet presAssocID="{8AA049BA-E0F7-4F33-B9F8-422FC215CFDA}" presName="text_1" presStyleLbl="node1" presStyleIdx="0" presStyleCnt="5">
        <dgm:presLayoutVars>
          <dgm:bulletEnabled val="1"/>
        </dgm:presLayoutVars>
      </dgm:prSet>
      <dgm:spPr/>
    </dgm:pt>
    <dgm:pt modelId="{DD69BFD8-9368-46B1-ACAE-8F91EFA3790B}" type="pres">
      <dgm:prSet presAssocID="{8AA049BA-E0F7-4F33-B9F8-422FC215CFDA}" presName="accent_1" presStyleCnt="0"/>
      <dgm:spPr/>
    </dgm:pt>
    <dgm:pt modelId="{CBA6C891-DB51-4840-AA29-7287A071B29B}" type="pres">
      <dgm:prSet presAssocID="{8AA049BA-E0F7-4F33-B9F8-422FC215CFDA}" presName="accentRepeatNode" presStyleLbl="solidFgAcc1" presStyleIdx="0" presStyleCnt="5"/>
      <dgm:spPr/>
    </dgm:pt>
    <dgm:pt modelId="{BFB0A8F0-1F33-457A-8A4C-6BD3D93B58D2}" type="pres">
      <dgm:prSet presAssocID="{81E9D9C9-75DF-4378-BAD6-D8A06BD345B6}" presName="text_2" presStyleLbl="node1" presStyleIdx="1" presStyleCnt="5">
        <dgm:presLayoutVars>
          <dgm:bulletEnabled val="1"/>
        </dgm:presLayoutVars>
      </dgm:prSet>
      <dgm:spPr/>
    </dgm:pt>
    <dgm:pt modelId="{04D5A6CD-9279-4F1B-8E16-13B642C905C9}" type="pres">
      <dgm:prSet presAssocID="{81E9D9C9-75DF-4378-BAD6-D8A06BD345B6}" presName="accent_2" presStyleCnt="0"/>
      <dgm:spPr/>
    </dgm:pt>
    <dgm:pt modelId="{8D93208D-9B94-4565-BD07-A151D5ABFDC1}" type="pres">
      <dgm:prSet presAssocID="{81E9D9C9-75DF-4378-BAD6-D8A06BD345B6}" presName="accentRepeatNode" presStyleLbl="solidFgAcc1" presStyleIdx="1" presStyleCnt="5"/>
      <dgm:spPr/>
    </dgm:pt>
    <dgm:pt modelId="{7804D07E-90D9-4210-A74D-A16A03FC7E2D}" type="pres">
      <dgm:prSet presAssocID="{6547F6DC-7135-4EDA-BC22-19F3141FBAB5}" presName="text_3" presStyleLbl="node1" presStyleIdx="2" presStyleCnt="5">
        <dgm:presLayoutVars>
          <dgm:bulletEnabled val="1"/>
        </dgm:presLayoutVars>
      </dgm:prSet>
      <dgm:spPr/>
    </dgm:pt>
    <dgm:pt modelId="{EB10848E-AB5F-4481-AA42-647541F8463F}" type="pres">
      <dgm:prSet presAssocID="{6547F6DC-7135-4EDA-BC22-19F3141FBAB5}" presName="accent_3" presStyleCnt="0"/>
      <dgm:spPr/>
    </dgm:pt>
    <dgm:pt modelId="{1336AC5B-F190-4345-9A83-0BC1BB6303A1}" type="pres">
      <dgm:prSet presAssocID="{6547F6DC-7135-4EDA-BC22-19F3141FBAB5}" presName="accentRepeatNode" presStyleLbl="solidFgAcc1" presStyleIdx="2" presStyleCnt="5"/>
      <dgm:spPr/>
    </dgm:pt>
    <dgm:pt modelId="{44E040E2-F7B5-4347-AEDD-96D3E2D8E4A7}" type="pres">
      <dgm:prSet presAssocID="{9A5472D1-6422-4C47-8CEB-4BEAB7E09DFF}" presName="text_4" presStyleLbl="node1" presStyleIdx="3" presStyleCnt="5">
        <dgm:presLayoutVars>
          <dgm:bulletEnabled val="1"/>
        </dgm:presLayoutVars>
      </dgm:prSet>
      <dgm:spPr/>
    </dgm:pt>
    <dgm:pt modelId="{DF51E2D1-851E-4033-994E-DBCBBD9C3BF1}" type="pres">
      <dgm:prSet presAssocID="{9A5472D1-6422-4C47-8CEB-4BEAB7E09DFF}" presName="accent_4" presStyleCnt="0"/>
      <dgm:spPr/>
    </dgm:pt>
    <dgm:pt modelId="{25C7736B-9C02-445B-82BA-677FECA7188E}" type="pres">
      <dgm:prSet presAssocID="{9A5472D1-6422-4C47-8CEB-4BEAB7E09DFF}" presName="accentRepeatNode" presStyleLbl="solidFgAcc1" presStyleIdx="3" presStyleCnt="5"/>
      <dgm:spPr/>
    </dgm:pt>
    <dgm:pt modelId="{AADE01DF-1281-442D-9AD8-D8EF7AD5962C}" type="pres">
      <dgm:prSet presAssocID="{4E505765-F5A9-49E4-8B68-89A2C29B4E12}" presName="text_5" presStyleLbl="node1" presStyleIdx="4" presStyleCnt="5">
        <dgm:presLayoutVars>
          <dgm:bulletEnabled val="1"/>
        </dgm:presLayoutVars>
      </dgm:prSet>
      <dgm:spPr/>
    </dgm:pt>
    <dgm:pt modelId="{6BF7295E-6CD9-40EE-A143-811A4AC04338}" type="pres">
      <dgm:prSet presAssocID="{4E505765-F5A9-49E4-8B68-89A2C29B4E12}" presName="accent_5" presStyleCnt="0"/>
      <dgm:spPr/>
    </dgm:pt>
    <dgm:pt modelId="{94FAB635-6EF0-4DEA-9470-1EB0AEF65047}" type="pres">
      <dgm:prSet presAssocID="{4E505765-F5A9-49E4-8B68-89A2C29B4E12}" presName="accentRepeatNode" presStyleLbl="solidFgAcc1" presStyleIdx="4" presStyleCnt="5"/>
      <dgm:spPr/>
    </dgm:pt>
  </dgm:ptLst>
  <dgm:cxnLst>
    <dgm:cxn modelId="{BDC0C913-693B-4CA4-A91C-BEA6BF1C31A6}" srcId="{C49DE1F9-D5ED-4BD7-B80C-8E87BCCC8F25}" destId="{9A5472D1-6422-4C47-8CEB-4BEAB7E09DFF}" srcOrd="3" destOrd="0" parTransId="{C8E7CF91-D90C-4450-9186-4E292033B6D6}" sibTransId="{5E94AA8A-AD10-4446-97B2-C708CD6D6B0A}"/>
    <dgm:cxn modelId="{3D15271F-9F24-4BE2-B2D7-6FDA9668E8B5}" type="presOf" srcId="{81E9D9C9-75DF-4378-BAD6-D8A06BD345B6}" destId="{BFB0A8F0-1F33-457A-8A4C-6BD3D93B58D2}" srcOrd="0" destOrd="0" presId="urn:microsoft.com/office/officeart/2008/layout/VerticalCurvedList"/>
    <dgm:cxn modelId="{8DEF6E47-A2A7-4E34-827F-9CB2984041A6}" srcId="{C49DE1F9-D5ED-4BD7-B80C-8E87BCCC8F25}" destId="{81E9D9C9-75DF-4378-BAD6-D8A06BD345B6}" srcOrd="1" destOrd="0" parTransId="{8EEB48C8-3919-4015-9DD7-9AFE57D8D47B}" sibTransId="{DDC635B3-1262-4832-AAD2-3C4147FE6098}"/>
    <dgm:cxn modelId="{76D38548-6A76-434A-95FE-53E4281A1AF3}" srcId="{C49DE1F9-D5ED-4BD7-B80C-8E87BCCC8F25}" destId="{4E505765-F5A9-49E4-8B68-89A2C29B4E12}" srcOrd="4" destOrd="0" parTransId="{900A4C18-C936-426D-B849-78C0E46F18D6}" sibTransId="{DEC6458C-29B6-4874-BF1D-10A94F1A492F}"/>
    <dgm:cxn modelId="{FBB4336E-C282-4C43-88D8-817A02E4D3DE}" srcId="{C49DE1F9-D5ED-4BD7-B80C-8E87BCCC8F25}" destId="{8AA049BA-E0F7-4F33-B9F8-422FC215CFDA}" srcOrd="0" destOrd="0" parTransId="{DA94CF11-50DD-4027-A6E6-61F384F4D6E3}" sibTransId="{982DB726-070C-479F-8C60-D9C94E7FC5DA}"/>
    <dgm:cxn modelId="{4FB5E574-B2D0-45B8-8177-4FB421274BE1}" type="presOf" srcId="{8AA049BA-E0F7-4F33-B9F8-422FC215CFDA}" destId="{990F5E46-8E48-470A-A394-8D98CC1E9D49}" srcOrd="0" destOrd="0" presId="urn:microsoft.com/office/officeart/2008/layout/VerticalCurvedList"/>
    <dgm:cxn modelId="{8A2FBC81-2E44-49F0-9E79-FB384B3D2AA2}" type="presOf" srcId="{C49DE1F9-D5ED-4BD7-B80C-8E87BCCC8F25}" destId="{C7F411AC-A171-4343-873B-C15EBBC550E7}" srcOrd="0" destOrd="0" presId="urn:microsoft.com/office/officeart/2008/layout/VerticalCurvedList"/>
    <dgm:cxn modelId="{4BC24382-4817-4FEC-87BA-35791EBACC3C}" type="presOf" srcId="{982DB726-070C-479F-8C60-D9C94E7FC5DA}" destId="{2D1122E0-4E57-4115-A0B7-8E6F7C192756}" srcOrd="0" destOrd="0" presId="urn:microsoft.com/office/officeart/2008/layout/VerticalCurvedList"/>
    <dgm:cxn modelId="{52A03097-8A4E-4A1C-A4AE-11FB4CEE3713}" type="presOf" srcId="{4E505765-F5A9-49E4-8B68-89A2C29B4E12}" destId="{AADE01DF-1281-442D-9AD8-D8EF7AD5962C}" srcOrd="0" destOrd="0" presId="urn:microsoft.com/office/officeart/2008/layout/VerticalCurvedList"/>
    <dgm:cxn modelId="{EE8D29A3-04EA-4700-AB43-808CEB75AF06}" type="presOf" srcId="{9A5472D1-6422-4C47-8CEB-4BEAB7E09DFF}" destId="{44E040E2-F7B5-4347-AEDD-96D3E2D8E4A7}" srcOrd="0" destOrd="0" presId="urn:microsoft.com/office/officeart/2008/layout/VerticalCurvedList"/>
    <dgm:cxn modelId="{699AC5C8-9036-4E9E-B9E1-F43C37755C62}" srcId="{C49DE1F9-D5ED-4BD7-B80C-8E87BCCC8F25}" destId="{6547F6DC-7135-4EDA-BC22-19F3141FBAB5}" srcOrd="2" destOrd="0" parTransId="{660FA96B-6B0B-4393-8200-F1B329C8BC16}" sibTransId="{B47D7ADF-2F1E-4208-A504-F0895736131D}"/>
    <dgm:cxn modelId="{980505DE-D94C-411C-913A-BD53740B9434}" type="presOf" srcId="{6547F6DC-7135-4EDA-BC22-19F3141FBAB5}" destId="{7804D07E-90D9-4210-A74D-A16A03FC7E2D}" srcOrd="0" destOrd="0" presId="urn:microsoft.com/office/officeart/2008/layout/VerticalCurvedList"/>
    <dgm:cxn modelId="{25014C87-B759-4942-A335-D54EB6ADBE0F}" type="presParOf" srcId="{C7F411AC-A171-4343-873B-C15EBBC550E7}" destId="{A425D71C-C77D-4056-9B6C-423BF7C0CAFA}" srcOrd="0" destOrd="0" presId="urn:microsoft.com/office/officeart/2008/layout/VerticalCurvedList"/>
    <dgm:cxn modelId="{CB633FF1-2EE5-4A2B-BEE4-C5CF034043A1}" type="presParOf" srcId="{A425D71C-C77D-4056-9B6C-423BF7C0CAFA}" destId="{743C749C-EF31-4EA3-9C13-4FAE3CEC474B}" srcOrd="0" destOrd="0" presId="urn:microsoft.com/office/officeart/2008/layout/VerticalCurvedList"/>
    <dgm:cxn modelId="{67BB9432-D1F6-4593-858F-0E09B83C4E95}" type="presParOf" srcId="{743C749C-EF31-4EA3-9C13-4FAE3CEC474B}" destId="{EFA2F97A-EDA3-4EEB-A686-1C3B01CF39D5}" srcOrd="0" destOrd="0" presId="urn:microsoft.com/office/officeart/2008/layout/VerticalCurvedList"/>
    <dgm:cxn modelId="{F2AEDF14-DD4E-4C1A-9A5D-D9B8C7465A5C}" type="presParOf" srcId="{743C749C-EF31-4EA3-9C13-4FAE3CEC474B}" destId="{2D1122E0-4E57-4115-A0B7-8E6F7C192756}" srcOrd="1" destOrd="0" presId="urn:microsoft.com/office/officeart/2008/layout/VerticalCurvedList"/>
    <dgm:cxn modelId="{1E297B02-34BF-4728-A774-AEFE9CE4ACE9}" type="presParOf" srcId="{743C749C-EF31-4EA3-9C13-4FAE3CEC474B}" destId="{FD9FEB9B-4380-4FC8-9CC9-9F240692F115}" srcOrd="2" destOrd="0" presId="urn:microsoft.com/office/officeart/2008/layout/VerticalCurvedList"/>
    <dgm:cxn modelId="{75387004-3D9D-48AB-ADA4-2826AE888F9F}" type="presParOf" srcId="{743C749C-EF31-4EA3-9C13-4FAE3CEC474B}" destId="{B0AFFC87-DD32-4583-99E1-B757EE1C9C8F}" srcOrd="3" destOrd="0" presId="urn:microsoft.com/office/officeart/2008/layout/VerticalCurvedList"/>
    <dgm:cxn modelId="{690F7D02-9F9D-4D05-A86C-E865DFE29F96}" type="presParOf" srcId="{A425D71C-C77D-4056-9B6C-423BF7C0CAFA}" destId="{990F5E46-8E48-470A-A394-8D98CC1E9D49}" srcOrd="1" destOrd="0" presId="urn:microsoft.com/office/officeart/2008/layout/VerticalCurvedList"/>
    <dgm:cxn modelId="{C57C6356-8D6C-4849-A836-9E86C07139CA}" type="presParOf" srcId="{A425D71C-C77D-4056-9B6C-423BF7C0CAFA}" destId="{DD69BFD8-9368-46B1-ACAE-8F91EFA3790B}" srcOrd="2" destOrd="0" presId="urn:microsoft.com/office/officeart/2008/layout/VerticalCurvedList"/>
    <dgm:cxn modelId="{FC66A50E-1BE3-4F9C-99ED-CBE69CF8BCF5}" type="presParOf" srcId="{DD69BFD8-9368-46B1-ACAE-8F91EFA3790B}" destId="{CBA6C891-DB51-4840-AA29-7287A071B29B}" srcOrd="0" destOrd="0" presId="urn:microsoft.com/office/officeart/2008/layout/VerticalCurvedList"/>
    <dgm:cxn modelId="{CF4C61D0-2294-4A87-B497-0712FECA9D85}" type="presParOf" srcId="{A425D71C-C77D-4056-9B6C-423BF7C0CAFA}" destId="{BFB0A8F0-1F33-457A-8A4C-6BD3D93B58D2}" srcOrd="3" destOrd="0" presId="urn:microsoft.com/office/officeart/2008/layout/VerticalCurvedList"/>
    <dgm:cxn modelId="{014F4783-9559-4BAC-ACEA-A3883187145F}" type="presParOf" srcId="{A425D71C-C77D-4056-9B6C-423BF7C0CAFA}" destId="{04D5A6CD-9279-4F1B-8E16-13B642C905C9}" srcOrd="4" destOrd="0" presId="urn:microsoft.com/office/officeart/2008/layout/VerticalCurvedList"/>
    <dgm:cxn modelId="{D2BA0B84-AB44-4431-8E48-929A0F26E7FD}" type="presParOf" srcId="{04D5A6CD-9279-4F1B-8E16-13B642C905C9}" destId="{8D93208D-9B94-4565-BD07-A151D5ABFDC1}" srcOrd="0" destOrd="0" presId="urn:microsoft.com/office/officeart/2008/layout/VerticalCurvedList"/>
    <dgm:cxn modelId="{85624613-AF50-4333-9F13-F130C4ADBC98}" type="presParOf" srcId="{A425D71C-C77D-4056-9B6C-423BF7C0CAFA}" destId="{7804D07E-90D9-4210-A74D-A16A03FC7E2D}" srcOrd="5" destOrd="0" presId="urn:microsoft.com/office/officeart/2008/layout/VerticalCurvedList"/>
    <dgm:cxn modelId="{CF37B6EC-64E3-4E95-B827-0AEB48744337}" type="presParOf" srcId="{A425D71C-C77D-4056-9B6C-423BF7C0CAFA}" destId="{EB10848E-AB5F-4481-AA42-647541F8463F}" srcOrd="6" destOrd="0" presId="urn:microsoft.com/office/officeart/2008/layout/VerticalCurvedList"/>
    <dgm:cxn modelId="{4C786EAC-C841-420F-A9B1-2A5B59B0916B}" type="presParOf" srcId="{EB10848E-AB5F-4481-AA42-647541F8463F}" destId="{1336AC5B-F190-4345-9A83-0BC1BB6303A1}" srcOrd="0" destOrd="0" presId="urn:microsoft.com/office/officeart/2008/layout/VerticalCurvedList"/>
    <dgm:cxn modelId="{6321A6C7-5E37-499C-BC9F-9F74D425CE22}" type="presParOf" srcId="{A425D71C-C77D-4056-9B6C-423BF7C0CAFA}" destId="{44E040E2-F7B5-4347-AEDD-96D3E2D8E4A7}" srcOrd="7" destOrd="0" presId="urn:microsoft.com/office/officeart/2008/layout/VerticalCurvedList"/>
    <dgm:cxn modelId="{2CB4CD39-8B9A-4DF7-81B8-A5DA63C88788}" type="presParOf" srcId="{A425D71C-C77D-4056-9B6C-423BF7C0CAFA}" destId="{DF51E2D1-851E-4033-994E-DBCBBD9C3BF1}" srcOrd="8" destOrd="0" presId="urn:microsoft.com/office/officeart/2008/layout/VerticalCurvedList"/>
    <dgm:cxn modelId="{E51E0F62-5EB7-44FD-9C23-935AB90C2FC4}" type="presParOf" srcId="{DF51E2D1-851E-4033-994E-DBCBBD9C3BF1}" destId="{25C7736B-9C02-445B-82BA-677FECA7188E}" srcOrd="0" destOrd="0" presId="urn:microsoft.com/office/officeart/2008/layout/VerticalCurvedList"/>
    <dgm:cxn modelId="{F0884813-84CC-45E7-BE32-E67719D4F1B3}" type="presParOf" srcId="{A425D71C-C77D-4056-9B6C-423BF7C0CAFA}" destId="{AADE01DF-1281-442D-9AD8-D8EF7AD5962C}" srcOrd="9" destOrd="0" presId="urn:microsoft.com/office/officeart/2008/layout/VerticalCurvedList"/>
    <dgm:cxn modelId="{E5036FAB-47E5-44F8-8CB6-52176FCDC75C}" type="presParOf" srcId="{A425D71C-C77D-4056-9B6C-423BF7C0CAFA}" destId="{6BF7295E-6CD9-40EE-A143-811A4AC04338}" srcOrd="10" destOrd="0" presId="urn:microsoft.com/office/officeart/2008/layout/VerticalCurvedList"/>
    <dgm:cxn modelId="{977EFBFD-3DF7-4ECE-97F5-1C74101B03AC}" type="presParOf" srcId="{6BF7295E-6CD9-40EE-A143-811A4AC04338}" destId="{94FAB635-6EF0-4DEA-9470-1EB0AEF6504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49DE1F9-D5ED-4BD7-B80C-8E87BCCC8F25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PA"/>
        </a:p>
      </dgm:t>
    </dgm:pt>
    <dgm:pt modelId="{8AA049BA-E0F7-4F33-B9F8-422FC215CFDA}">
      <dgm:prSet phldrT="[Texto]"/>
      <dgm:spPr/>
      <dgm:t>
        <a:bodyPr/>
        <a:lstStyle/>
        <a:p>
          <a:r>
            <a:rPr lang="es-PA" dirty="0"/>
            <a:t>Informe al Tribunal Administrativo Tributario.</a:t>
          </a:r>
        </a:p>
      </dgm:t>
    </dgm:pt>
    <dgm:pt modelId="{DA94CF11-50DD-4027-A6E6-61F384F4D6E3}" type="parTrans" cxnId="{FBB4336E-C282-4C43-88D8-817A02E4D3DE}">
      <dgm:prSet/>
      <dgm:spPr/>
      <dgm:t>
        <a:bodyPr/>
        <a:lstStyle/>
        <a:p>
          <a:endParaRPr lang="es-PA"/>
        </a:p>
      </dgm:t>
    </dgm:pt>
    <dgm:pt modelId="{982DB726-070C-479F-8C60-D9C94E7FC5DA}" type="sibTrans" cxnId="{FBB4336E-C282-4C43-88D8-817A02E4D3DE}">
      <dgm:prSet/>
      <dgm:spPr/>
      <dgm:t>
        <a:bodyPr/>
        <a:lstStyle/>
        <a:p>
          <a:endParaRPr lang="es-PA"/>
        </a:p>
      </dgm:t>
    </dgm:pt>
    <dgm:pt modelId="{FF9CB5EC-BF01-4906-A987-BF3DF07B8451}">
      <dgm:prSet/>
      <dgm:spPr/>
      <dgm:t>
        <a:bodyPr/>
        <a:lstStyle/>
        <a:p>
          <a:r>
            <a:rPr lang="es-PA" dirty="0"/>
            <a:t>Denuncia al Ministerio Público.</a:t>
          </a:r>
        </a:p>
      </dgm:t>
    </dgm:pt>
    <dgm:pt modelId="{901363CB-6C65-4988-A932-53985F4437F9}" type="parTrans" cxnId="{5845905B-B9B9-4A44-9848-60CF8B12CCD0}">
      <dgm:prSet/>
      <dgm:spPr/>
      <dgm:t>
        <a:bodyPr/>
        <a:lstStyle/>
        <a:p>
          <a:endParaRPr lang="es-PA"/>
        </a:p>
      </dgm:t>
    </dgm:pt>
    <dgm:pt modelId="{177F2D91-D2C7-4991-9F22-7F22FA2C12DA}" type="sibTrans" cxnId="{5845905B-B9B9-4A44-9848-60CF8B12CCD0}">
      <dgm:prSet/>
      <dgm:spPr/>
      <dgm:t>
        <a:bodyPr/>
        <a:lstStyle/>
        <a:p>
          <a:endParaRPr lang="es-PA"/>
        </a:p>
      </dgm:t>
    </dgm:pt>
    <dgm:pt modelId="{B5D99B61-983E-4846-8A04-90B9690364A6}">
      <dgm:prSet/>
      <dgm:spPr/>
      <dgm:t>
        <a:bodyPr/>
        <a:lstStyle/>
        <a:p>
          <a:r>
            <a:rPr lang="es-PA" dirty="0"/>
            <a:t>Elementos de Blanqueo de Capitales.</a:t>
          </a:r>
        </a:p>
      </dgm:t>
    </dgm:pt>
    <dgm:pt modelId="{A22FA262-2294-4088-9B40-899D6C47DEB2}" type="parTrans" cxnId="{EC30BECF-6895-4540-ABFA-287413E589E8}">
      <dgm:prSet/>
      <dgm:spPr/>
      <dgm:t>
        <a:bodyPr/>
        <a:lstStyle/>
        <a:p>
          <a:endParaRPr lang="es-PA"/>
        </a:p>
      </dgm:t>
    </dgm:pt>
    <dgm:pt modelId="{7E065F76-F34D-418F-93FC-2BAF31327807}" type="sibTrans" cxnId="{EC30BECF-6895-4540-ABFA-287413E589E8}">
      <dgm:prSet/>
      <dgm:spPr/>
      <dgm:t>
        <a:bodyPr/>
        <a:lstStyle/>
        <a:p>
          <a:endParaRPr lang="es-PA"/>
        </a:p>
      </dgm:t>
    </dgm:pt>
    <dgm:pt modelId="{1E7C6970-63E3-4782-A445-19F65177858B}" type="pres">
      <dgm:prSet presAssocID="{C49DE1F9-D5ED-4BD7-B80C-8E87BCCC8F25}" presName="rootnode" presStyleCnt="0">
        <dgm:presLayoutVars>
          <dgm:chMax/>
          <dgm:chPref/>
          <dgm:dir/>
          <dgm:animLvl val="lvl"/>
        </dgm:presLayoutVars>
      </dgm:prSet>
      <dgm:spPr/>
    </dgm:pt>
    <dgm:pt modelId="{A83947B4-24D4-49CA-B910-58E3A5AB32A9}" type="pres">
      <dgm:prSet presAssocID="{8AA049BA-E0F7-4F33-B9F8-422FC215CFDA}" presName="composite" presStyleCnt="0"/>
      <dgm:spPr/>
    </dgm:pt>
    <dgm:pt modelId="{547B9AED-AD3D-4532-8D96-F0E23890FA9E}" type="pres">
      <dgm:prSet presAssocID="{8AA049BA-E0F7-4F33-B9F8-422FC215CFDA}" presName="LShape" presStyleLbl="alignNode1" presStyleIdx="0" presStyleCnt="5"/>
      <dgm:spPr/>
    </dgm:pt>
    <dgm:pt modelId="{5C47399E-BBA4-466C-B8AB-074375117A76}" type="pres">
      <dgm:prSet presAssocID="{8AA049BA-E0F7-4F33-B9F8-422FC215CFDA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22D48DF6-F337-4000-A544-F3B83F42FD04}" type="pres">
      <dgm:prSet presAssocID="{8AA049BA-E0F7-4F33-B9F8-422FC215CFDA}" presName="Triangle" presStyleLbl="alignNode1" presStyleIdx="1" presStyleCnt="5"/>
      <dgm:spPr/>
    </dgm:pt>
    <dgm:pt modelId="{BAA6B19F-B711-45FA-8906-9C15348E9CF3}" type="pres">
      <dgm:prSet presAssocID="{982DB726-070C-479F-8C60-D9C94E7FC5DA}" presName="sibTrans" presStyleCnt="0"/>
      <dgm:spPr/>
    </dgm:pt>
    <dgm:pt modelId="{9CC05828-D8B5-4344-8E14-7FF6E7B47BC9}" type="pres">
      <dgm:prSet presAssocID="{982DB726-070C-479F-8C60-D9C94E7FC5DA}" presName="space" presStyleCnt="0"/>
      <dgm:spPr/>
    </dgm:pt>
    <dgm:pt modelId="{18BAC6EB-53CD-4E7E-96C8-337C01AE873E}" type="pres">
      <dgm:prSet presAssocID="{FF9CB5EC-BF01-4906-A987-BF3DF07B8451}" presName="composite" presStyleCnt="0"/>
      <dgm:spPr/>
    </dgm:pt>
    <dgm:pt modelId="{71B24D55-867F-46CF-9E12-85C8A2EEEB5C}" type="pres">
      <dgm:prSet presAssocID="{FF9CB5EC-BF01-4906-A987-BF3DF07B8451}" presName="LShape" presStyleLbl="alignNode1" presStyleIdx="2" presStyleCnt="5"/>
      <dgm:spPr/>
    </dgm:pt>
    <dgm:pt modelId="{9F3B9E11-3722-4B51-B12F-EA3E18A34469}" type="pres">
      <dgm:prSet presAssocID="{FF9CB5EC-BF01-4906-A987-BF3DF07B8451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3F23793C-ACD9-4E9E-A910-4F29D5E6BB68}" type="pres">
      <dgm:prSet presAssocID="{FF9CB5EC-BF01-4906-A987-BF3DF07B8451}" presName="Triangle" presStyleLbl="alignNode1" presStyleIdx="3" presStyleCnt="5"/>
      <dgm:spPr/>
    </dgm:pt>
    <dgm:pt modelId="{6EA76601-CD67-49FB-853C-A3C7E1BEE6E7}" type="pres">
      <dgm:prSet presAssocID="{177F2D91-D2C7-4991-9F22-7F22FA2C12DA}" presName="sibTrans" presStyleCnt="0"/>
      <dgm:spPr/>
    </dgm:pt>
    <dgm:pt modelId="{0E195599-2158-4DCA-ADC2-4E1033D5E340}" type="pres">
      <dgm:prSet presAssocID="{177F2D91-D2C7-4991-9F22-7F22FA2C12DA}" presName="space" presStyleCnt="0"/>
      <dgm:spPr/>
    </dgm:pt>
    <dgm:pt modelId="{F1B0F9F7-BDA8-49D1-A5E3-B42658963B9E}" type="pres">
      <dgm:prSet presAssocID="{B5D99B61-983E-4846-8A04-90B9690364A6}" presName="composite" presStyleCnt="0"/>
      <dgm:spPr/>
    </dgm:pt>
    <dgm:pt modelId="{F8B79FBA-46A5-4FF7-A5B3-81A456D81F37}" type="pres">
      <dgm:prSet presAssocID="{B5D99B61-983E-4846-8A04-90B9690364A6}" presName="LShape" presStyleLbl="alignNode1" presStyleIdx="4" presStyleCnt="5"/>
      <dgm:spPr/>
    </dgm:pt>
    <dgm:pt modelId="{56C77FA0-D85B-4AF3-A887-A561DD748D6B}" type="pres">
      <dgm:prSet presAssocID="{B5D99B61-983E-4846-8A04-90B9690364A6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C998461A-C6CC-4AD8-8D30-3A4026D02EE0}" type="presOf" srcId="{C49DE1F9-D5ED-4BD7-B80C-8E87BCCC8F25}" destId="{1E7C6970-63E3-4782-A445-19F65177858B}" srcOrd="0" destOrd="0" presId="urn:microsoft.com/office/officeart/2009/3/layout/StepUpProcess"/>
    <dgm:cxn modelId="{272B102D-B00A-4180-952C-AC3106999C77}" type="presOf" srcId="{8AA049BA-E0F7-4F33-B9F8-422FC215CFDA}" destId="{5C47399E-BBA4-466C-B8AB-074375117A76}" srcOrd="0" destOrd="0" presId="urn:microsoft.com/office/officeart/2009/3/layout/StepUpProcess"/>
    <dgm:cxn modelId="{5845905B-B9B9-4A44-9848-60CF8B12CCD0}" srcId="{C49DE1F9-D5ED-4BD7-B80C-8E87BCCC8F25}" destId="{FF9CB5EC-BF01-4906-A987-BF3DF07B8451}" srcOrd="1" destOrd="0" parTransId="{901363CB-6C65-4988-A932-53985F4437F9}" sibTransId="{177F2D91-D2C7-4991-9F22-7F22FA2C12DA}"/>
    <dgm:cxn modelId="{FBB4336E-C282-4C43-88D8-817A02E4D3DE}" srcId="{C49DE1F9-D5ED-4BD7-B80C-8E87BCCC8F25}" destId="{8AA049BA-E0F7-4F33-B9F8-422FC215CFDA}" srcOrd="0" destOrd="0" parTransId="{DA94CF11-50DD-4027-A6E6-61F384F4D6E3}" sibTransId="{982DB726-070C-479F-8C60-D9C94E7FC5DA}"/>
    <dgm:cxn modelId="{EC30BECF-6895-4540-ABFA-287413E589E8}" srcId="{C49DE1F9-D5ED-4BD7-B80C-8E87BCCC8F25}" destId="{B5D99B61-983E-4846-8A04-90B9690364A6}" srcOrd="2" destOrd="0" parTransId="{A22FA262-2294-4088-9B40-899D6C47DEB2}" sibTransId="{7E065F76-F34D-418F-93FC-2BAF31327807}"/>
    <dgm:cxn modelId="{401DF4DC-56B5-4F83-B0CD-F33FFCE09F4C}" type="presOf" srcId="{FF9CB5EC-BF01-4906-A987-BF3DF07B8451}" destId="{9F3B9E11-3722-4B51-B12F-EA3E18A34469}" srcOrd="0" destOrd="0" presId="urn:microsoft.com/office/officeart/2009/3/layout/StepUpProcess"/>
    <dgm:cxn modelId="{35A4FCF4-95E4-4CF2-A56A-7856668BC31C}" type="presOf" srcId="{B5D99B61-983E-4846-8A04-90B9690364A6}" destId="{56C77FA0-D85B-4AF3-A887-A561DD748D6B}" srcOrd="0" destOrd="0" presId="urn:microsoft.com/office/officeart/2009/3/layout/StepUpProcess"/>
    <dgm:cxn modelId="{47D5E2A4-2F17-4E64-931B-4A52AB4A4599}" type="presParOf" srcId="{1E7C6970-63E3-4782-A445-19F65177858B}" destId="{A83947B4-24D4-49CA-B910-58E3A5AB32A9}" srcOrd="0" destOrd="0" presId="urn:microsoft.com/office/officeart/2009/3/layout/StepUpProcess"/>
    <dgm:cxn modelId="{61BB3719-08FD-47FF-8F00-C2502C50C274}" type="presParOf" srcId="{A83947B4-24D4-49CA-B910-58E3A5AB32A9}" destId="{547B9AED-AD3D-4532-8D96-F0E23890FA9E}" srcOrd="0" destOrd="0" presId="urn:microsoft.com/office/officeart/2009/3/layout/StepUpProcess"/>
    <dgm:cxn modelId="{58ED5B30-6B19-4F1D-AB91-CB202F7FEF19}" type="presParOf" srcId="{A83947B4-24D4-49CA-B910-58E3A5AB32A9}" destId="{5C47399E-BBA4-466C-B8AB-074375117A76}" srcOrd="1" destOrd="0" presId="urn:microsoft.com/office/officeart/2009/3/layout/StepUpProcess"/>
    <dgm:cxn modelId="{EB7E22BA-7607-4A55-9894-813B6EC0CC48}" type="presParOf" srcId="{A83947B4-24D4-49CA-B910-58E3A5AB32A9}" destId="{22D48DF6-F337-4000-A544-F3B83F42FD04}" srcOrd="2" destOrd="0" presId="urn:microsoft.com/office/officeart/2009/3/layout/StepUpProcess"/>
    <dgm:cxn modelId="{B2E810A2-7994-4180-BC09-2665CC1B18B5}" type="presParOf" srcId="{1E7C6970-63E3-4782-A445-19F65177858B}" destId="{BAA6B19F-B711-45FA-8906-9C15348E9CF3}" srcOrd="1" destOrd="0" presId="urn:microsoft.com/office/officeart/2009/3/layout/StepUpProcess"/>
    <dgm:cxn modelId="{F94929E8-6423-4573-B2DA-8AE688B46B47}" type="presParOf" srcId="{BAA6B19F-B711-45FA-8906-9C15348E9CF3}" destId="{9CC05828-D8B5-4344-8E14-7FF6E7B47BC9}" srcOrd="0" destOrd="0" presId="urn:microsoft.com/office/officeart/2009/3/layout/StepUpProcess"/>
    <dgm:cxn modelId="{D637F190-FDD6-46A3-BA88-89AC6E8BD456}" type="presParOf" srcId="{1E7C6970-63E3-4782-A445-19F65177858B}" destId="{18BAC6EB-53CD-4E7E-96C8-337C01AE873E}" srcOrd="2" destOrd="0" presId="urn:microsoft.com/office/officeart/2009/3/layout/StepUpProcess"/>
    <dgm:cxn modelId="{5524C6BE-7F65-40FC-8F48-9E8537C30214}" type="presParOf" srcId="{18BAC6EB-53CD-4E7E-96C8-337C01AE873E}" destId="{71B24D55-867F-46CF-9E12-85C8A2EEEB5C}" srcOrd="0" destOrd="0" presId="urn:microsoft.com/office/officeart/2009/3/layout/StepUpProcess"/>
    <dgm:cxn modelId="{27DB49C7-F492-4107-8C1E-2E1FDDD232AF}" type="presParOf" srcId="{18BAC6EB-53CD-4E7E-96C8-337C01AE873E}" destId="{9F3B9E11-3722-4B51-B12F-EA3E18A34469}" srcOrd="1" destOrd="0" presId="urn:microsoft.com/office/officeart/2009/3/layout/StepUpProcess"/>
    <dgm:cxn modelId="{A6E28DC6-1AE4-4E07-9FD0-2E99D46A301A}" type="presParOf" srcId="{18BAC6EB-53CD-4E7E-96C8-337C01AE873E}" destId="{3F23793C-ACD9-4E9E-A910-4F29D5E6BB68}" srcOrd="2" destOrd="0" presId="urn:microsoft.com/office/officeart/2009/3/layout/StepUpProcess"/>
    <dgm:cxn modelId="{5311C9D0-9ADA-4624-AB42-2385EFEC5AB6}" type="presParOf" srcId="{1E7C6970-63E3-4782-A445-19F65177858B}" destId="{6EA76601-CD67-49FB-853C-A3C7E1BEE6E7}" srcOrd="3" destOrd="0" presId="urn:microsoft.com/office/officeart/2009/3/layout/StepUpProcess"/>
    <dgm:cxn modelId="{ED24CE17-2AA2-428C-8B83-CB71E01464DE}" type="presParOf" srcId="{6EA76601-CD67-49FB-853C-A3C7E1BEE6E7}" destId="{0E195599-2158-4DCA-ADC2-4E1033D5E340}" srcOrd="0" destOrd="0" presId="urn:microsoft.com/office/officeart/2009/3/layout/StepUpProcess"/>
    <dgm:cxn modelId="{1B521452-90BF-4D11-A300-B82E703B154C}" type="presParOf" srcId="{1E7C6970-63E3-4782-A445-19F65177858B}" destId="{F1B0F9F7-BDA8-49D1-A5E3-B42658963B9E}" srcOrd="4" destOrd="0" presId="urn:microsoft.com/office/officeart/2009/3/layout/StepUpProcess"/>
    <dgm:cxn modelId="{C5267B7A-259C-4C81-84A3-38BE434FAD7B}" type="presParOf" srcId="{F1B0F9F7-BDA8-49D1-A5E3-B42658963B9E}" destId="{F8B79FBA-46A5-4FF7-A5B3-81A456D81F37}" srcOrd="0" destOrd="0" presId="urn:microsoft.com/office/officeart/2009/3/layout/StepUpProcess"/>
    <dgm:cxn modelId="{CF67DB69-15F0-47FF-BC99-2C182BF27723}" type="presParOf" srcId="{F1B0F9F7-BDA8-49D1-A5E3-B42658963B9E}" destId="{56C77FA0-D85B-4AF3-A887-A561DD748D6B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90EC9E-00A5-4842-9ED8-A0218AA6D95D}">
      <dsp:nvSpPr>
        <dsp:cNvPr id="0" name=""/>
        <dsp:cNvSpPr/>
      </dsp:nvSpPr>
      <dsp:spPr>
        <a:xfrm>
          <a:off x="3063" y="693899"/>
          <a:ext cx="3073364" cy="3073364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9137" tIns="20320" rIns="169137" bIns="20320" numCol="1" spcCol="1270" anchor="ctr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1600" kern="1200" dirty="0"/>
            <a:t>Unidad de Análisis Financiero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A" sz="1200" kern="1200" dirty="0"/>
            <a:t>Informe de Inteligencia</a:t>
          </a:r>
        </a:p>
      </dsp:txBody>
      <dsp:txXfrm>
        <a:off x="453147" y="1143983"/>
        <a:ext cx="2173196" cy="2173196"/>
      </dsp:txXfrm>
    </dsp:sp>
    <dsp:sp modelId="{2F93EC48-430A-411F-9F5B-560E33031D0E}">
      <dsp:nvSpPr>
        <dsp:cNvPr id="0" name=""/>
        <dsp:cNvSpPr/>
      </dsp:nvSpPr>
      <dsp:spPr>
        <a:xfrm>
          <a:off x="2461754" y="693899"/>
          <a:ext cx="3073364" cy="3073364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9137" tIns="20320" rIns="169137" bIns="20320" numCol="1" spcCol="1270" anchor="ctr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1600" kern="1200" dirty="0"/>
            <a:t>Dirección General de Ingresos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200" kern="1200" dirty="0"/>
            <a:t>Investigación en la vía Administrativa</a:t>
          </a:r>
          <a:endParaRPr lang="es-PA" sz="1200" kern="1200" dirty="0"/>
        </a:p>
      </dsp:txBody>
      <dsp:txXfrm>
        <a:off x="2911838" y="1143983"/>
        <a:ext cx="2173196" cy="2173196"/>
      </dsp:txXfrm>
    </dsp:sp>
    <dsp:sp modelId="{63D15105-588E-47B9-AB55-E325F3B5AC8E}">
      <dsp:nvSpPr>
        <dsp:cNvPr id="0" name=""/>
        <dsp:cNvSpPr/>
      </dsp:nvSpPr>
      <dsp:spPr>
        <a:xfrm>
          <a:off x="4920445" y="693899"/>
          <a:ext cx="3073364" cy="3073364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9137" tIns="20320" rIns="169137" bIns="20320" numCol="1" spcCol="1270" anchor="ctr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1600" kern="1200" dirty="0"/>
            <a:t>Tribunal Administrativo Tributario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200" kern="1200" dirty="0"/>
            <a:t>Evaluación de elementos mínimos probatorios</a:t>
          </a:r>
          <a:endParaRPr lang="es-PA" sz="1200" kern="1200" dirty="0"/>
        </a:p>
      </dsp:txBody>
      <dsp:txXfrm>
        <a:off x="5370529" y="1143983"/>
        <a:ext cx="2173196" cy="2173196"/>
      </dsp:txXfrm>
    </dsp:sp>
    <dsp:sp modelId="{C7B5D7B7-2BC9-45D1-A7C1-AF26BA5CFAD3}">
      <dsp:nvSpPr>
        <dsp:cNvPr id="0" name=""/>
        <dsp:cNvSpPr/>
      </dsp:nvSpPr>
      <dsp:spPr>
        <a:xfrm>
          <a:off x="7379136" y="693899"/>
          <a:ext cx="3073364" cy="3073364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9137" tIns="20320" rIns="169137" bIns="20320" numCol="1" spcCol="1270" anchor="ctr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1600" kern="1200" dirty="0"/>
            <a:t>Ministerio Público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A" sz="1200" kern="1200" dirty="0"/>
            <a:t>Investigación Penal</a:t>
          </a:r>
        </a:p>
      </dsp:txBody>
      <dsp:txXfrm>
        <a:off x="7829220" y="1143983"/>
        <a:ext cx="2173196" cy="21731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312B0C-7560-4F8E-825E-EAB8AA43DB79}">
      <dsp:nvSpPr>
        <dsp:cNvPr id="0" name=""/>
        <dsp:cNvSpPr/>
      </dsp:nvSpPr>
      <dsp:spPr>
        <a:xfrm>
          <a:off x="2520826" y="1280246"/>
          <a:ext cx="2982673" cy="24600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300" kern="1200" dirty="0"/>
            <a:t>Emite Reporte de Operación Sospechosa (ROS) en el año 2020 por diferencias entre los Estados Financieros y la Declaración de Renta de la empresa.</a:t>
          </a:r>
          <a:endParaRPr lang="es-PA" sz="1300" kern="1200" dirty="0"/>
        </a:p>
      </dsp:txBody>
      <dsp:txXfrm>
        <a:off x="2577439" y="1336859"/>
        <a:ext cx="2869447" cy="1819695"/>
      </dsp:txXfrm>
    </dsp:sp>
    <dsp:sp modelId="{DFE27AAE-E916-4304-B918-A1C19E3DAB1C}">
      <dsp:nvSpPr>
        <dsp:cNvPr id="0" name=""/>
        <dsp:cNvSpPr/>
      </dsp:nvSpPr>
      <dsp:spPr>
        <a:xfrm>
          <a:off x="4160674" y="1735660"/>
          <a:ext cx="3482124" cy="3482124"/>
        </a:xfrm>
        <a:prstGeom prst="leftCircularArrow">
          <a:avLst>
            <a:gd name="adj1" fmla="val 3704"/>
            <a:gd name="adj2" fmla="val 461847"/>
            <a:gd name="adj3" fmla="val 2237357"/>
            <a:gd name="adj4" fmla="val 9024489"/>
            <a:gd name="adj5" fmla="val 432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70A59E-7686-412F-9C0A-FE77234B8B55}">
      <dsp:nvSpPr>
        <dsp:cNvPr id="0" name=""/>
        <dsp:cNvSpPr/>
      </dsp:nvSpPr>
      <dsp:spPr>
        <a:xfrm>
          <a:off x="3183642" y="3213168"/>
          <a:ext cx="2651265" cy="105432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2400" kern="1200" dirty="0"/>
            <a:t>Entidad bancaria </a:t>
          </a:r>
        </a:p>
      </dsp:txBody>
      <dsp:txXfrm>
        <a:off x="3214522" y="3244048"/>
        <a:ext cx="2589505" cy="992560"/>
      </dsp:txXfrm>
    </dsp:sp>
    <dsp:sp modelId="{53E7D892-A5A2-4333-898D-C0E2DBE821C4}">
      <dsp:nvSpPr>
        <dsp:cNvPr id="0" name=""/>
        <dsp:cNvSpPr/>
      </dsp:nvSpPr>
      <dsp:spPr>
        <a:xfrm>
          <a:off x="6449108" y="1280246"/>
          <a:ext cx="2982673" cy="24600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899943"/>
              <a:satOff val="3065"/>
              <a:lumOff val="-74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300" kern="1200" dirty="0"/>
            <a:t>Realiza informe de inteligencia y lo reporta a la DGI.</a:t>
          </a:r>
          <a:endParaRPr lang="es-PA" sz="1300" kern="1200" dirty="0"/>
        </a:p>
      </dsp:txBody>
      <dsp:txXfrm>
        <a:off x="6505721" y="1864020"/>
        <a:ext cx="2869447" cy="1819695"/>
      </dsp:txXfrm>
    </dsp:sp>
    <dsp:sp modelId="{E8CE715A-125C-4967-B267-104213CF1CDD}">
      <dsp:nvSpPr>
        <dsp:cNvPr id="0" name=""/>
        <dsp:cNvSpPr/>
      </dsp:nvSpPr>
      <dsp:spPr>
        <a:xfrm>
          <a:off x="7111924" y="753086"/>
          <a:ext cx="2651265" cy="1054320"/>
        </a:xfrm>
        <a:prstGeom prst="roundRect">
          <a:avLst>
            <a:gd name="adj" fmla="val 10000"/>
          </a:avLst>
        </a:prstGeom>
        <a:solidFill>
          <a:schemeClr val="accent5">
            <a:hueOff val="-1899943"/>
            <a:satOff val="3065"/>
            <a:lumOff val="-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2400" kern="1200" dirty="0"/>
            <a:t>UAF</a:t>
          </a:r>
        </a:p>
      </dsp:txBody>
      <dsp:txXfrm>
        <a:off x="7142804" y="783966"/>
        <a:ext cx="2589505" cy="9925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586C63-19E4-4918-A7DF-4181621D4941}">
      <dsp:nvSpPr>
        <dsp:cNvPr id="0" name=""/>
        <dsp:cNvSpPr/>
      </dsp:nvSpPr>
      <dsp:spPr>
        <a:xfrm>
          <a:off x="2452090" y="891313"/>
          <a:ext cx="6434762" cy="3460395"/>
        </a:xfrm>
        <a:prstGeom prst="round2DiagRect">
          <a:avLst>
            <a:gd name="adj1" fmla="val 0"/>
            <a:gd name="adj2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3AAD9A-FB36-46ED-87A8-38D25C3A13B0}">
      <dsp:nvSpPr>
        <dsp:cNvPr id="0" name=""/>
        <dsp:cNvSpPr/>
      </dsp:nvSpPr>
      <dsp:spPr>
        <a:xfrm>
          <a:off x="5669471" y="1258325"/>
          <a:ext cx="857" cy="2726371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18C417-35DB-4B0F-A74C-A1F8745B7052}">
      <dsp:nvSpPr>
        <dsp:cNvPr id="0" name=""/>
        <dsp:cNvSpPr/>
      </dsp:nvSpPr>
      <dsp:spPr>
        <a:xfrm>
          <a:off x="2666582" y="1153465"/>
          <a:ext cx="2788396" cy="293609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/>
            <a:t>Registran ventas por USD 22,382,226.00 y ganancia neta por USD 836.279.00</a:t>
          </a:r>
          <a:endParaRPr lang="es-PA" sz="2300" kern="1200" dirty="0"/>
        </a:p>
      </dsp:txBody>
      <dsp:txXfrm>
        <a:off x="2666582" y="1153465"/>
        <a:ext cx="2788396" cy="2936092"/>
      </dsp:txXfrm>
    </dsp:sp>
    <dsp:sp modelId="{7ADE63CC-A3C1-455D-86A2-82A87DB4341B}">
      <dsp:nvSpPr>
        <dsp:cNvPr id="0" name=""/>
        <dsp:cNvSpPr/>
      </dsp:nvSpPr>
      <dsp:spPr>
        <a:xfrm>
          <a:off x="5883963" y="1153465"/>
          <a:ext cx="2788396" cy="293609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/>
            <a:t>Declaran ventas por USD 1,127,160.00 y ganancia neta por USD 5,996.00</a:t>
          </a:r>
          <a:endParaRPr lang="es-PA" sz="2300" kern="1200" dirty="0"/>
        </a:p>
      </dsp:txBody>
      <dsp:txXfrm>
        <a:off x="5883963" y="1153465"/>
        <a:ext cx="2788396" cy="2936092"/>
      </dsp:txXfrm>
    </dsp:sp>
    <dsp:sp modelId="{7148F208-AE0C-4B43-AFD3-CF4E02E1E464}">
      <dsp:nvSpPr>
        <dsp:cNvPr id="0" name=""/>
        <dsp:cNvSpPr/>
      </dsp:nvSpPr>
      <dsp:spPr>
        <a:xfrm rot="16200000">
          <a:off x="28371" y="1351258"/>
          <a:ext cx="3774976" cy="1072460"/>
        </a:xfrm>
        <a:prstGeom prst="rightArrow">
          <a:avLst>
            <a:gd name="adj1" fmla="val 49830"/>
            <a:gd name="adj2" fmla="val 6066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00" kern="1200" dirty="0"/>
            <a:t>Estados Financieros al 31 de diciembre de 2019</a:t>
          </a:r>
          <a:endParaRPr lang="es-PA" sz="1000" kern="1200" dirty="0"/>
        </a:p>
      </dsp:txBody>
      <dsp:txXfrm>
        <a:off x="190457" y="1782371"/>
        <a:ext cx="3450805" cy="534406"/>
      </dsp:txXfrm>
    </dsp:sp>
    <dsp:sp modelId="{9B1C4B75-8188-4E1B-B11D-754F57928486}">
      <dsp:nvSpPr>
        <dsp:cNvPr id="0" name=""/>
        <dsp:cNvSpPr/>
      </dsp:nvSpPr>
      <dsp:spPr>
        <a:xfrm rot="5400000">
          <a:off x="7535594" y="2819304"/>
          <a:ext cx="3774976" cy="1072460"/>
        </a:xfrm>
        <a:prstGeom prst="rightArrow">
          <a:avLst>
            <a:gd name="adj1" fmla="val 49830"/>
            <a:gd name="adj2" fmla="val 6066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00" kern="1200" dirty="0"/>
            <a:t>Declaración de renta – para el periodo fiscal 2019</a:t>
          </a:r>
          <a:endParaRPr lang="es-PA" sz="1000" kern="1200" dirty="0"/>
        </a:p>
      </dsp:txBody>
      <dsp:txXfrm>
        <a:off x="7697680" y="2926246"/>
        <a:ext cx="3450805" cy="5344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1122E0-4E57-4115-A0B7-8E6F7C192756}">
      <dsp:nvSpPr>
        <dsp:cNvPr id="0" name=""/>
        <dsp:cNvSpPr/>
      </dsp:nvSpPr>
      <dsp:spPr>
        <a:xfrm>
          <a:off x="-4432937" y="-679871"/>
          <a:ext cx="5281086" cy="5281086"/>
        </a:xfrm>
        <a:prstGeom prst="blockArc">
          <a:avLst>
            <a:gd name="adj1" fmla="val 18900000"/>
            <a:gd name="adj2" fmla="val 2700000"/>
            <a:gd name="adj3" fmla="val 409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0F5E46-8E48-470A-A394-8D98CC1E9D49}">
      <dsp:nvSpPr>
        <dsp:cNvPr id="0" name=""/>
        <dsp:cNvSpPr/>
      </dsp:nvSpPr>
      <dsp:spPr>
        <a:xfrm>
          <a:off x="371355" y="245005"/>
          <a:ext cx="7703710" cy="49032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9195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1700" kern="1200" dirty="0"/>
            <a:t>Auditoría preliminar.</a:t>
          </a:r>
        </a:p>
      </dsp:txBody>
      <dsp:txXfrm>
        <a:off x="371355" y="245005"/>
        <a:ext cx="7703710" cy="490324"/>
      </dsp:txXfrm>
    </dsp:sp>
    <dsp:sp modelId="{CBA6C891-DB51-4840-AA29-7287A071B29B}">
      <dsp:nvSpPr>
        <dsp:cNvPr id="0" name=""/>
        <dsp:cNvSpPr/>
      </dsp:nvSpPr>
      <dsp:spPr>
        <a:xfrm>
          <a:off x="64902" y="183714"/>
          <a:ext cx="612906" cy="6129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B0A8F0-1F33-457A-8A4C-6BD3D93B58D2}">
      <dsp:nvSpPr>
        <dsp:cNvPr id="0" name=""/>
        <dsp:cNvSpPr/>
      </dsp:nvSpPr>
      <dsp:spPr>
        <a:xfrm>
          <a:off x="722708" y="980257"/>
          <a:ext cx="7352358" cy="49032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9195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Cartas de requerimiento a los bancos.</a:t>
          </a:r>
          <a:endParaRPr lang="es-PA" sz="1700" kern="1200"/>
        </a:p>
      </dsp:txBody>
      <dsp:txXfrm>
        <a:off x="722708" y="980257"/>
        <a:ext cx="7352358" cy="490324"/>
      </dsp:txXfrm>
    </dsp:sp>
    <dsp:sp modelId="{8D93208D-9B94-4565-BD07-A151D5ABFDC1}">
      <dsp:nvSpPr>
        <dsp:cNvPr id="0" name=""/>
        <dsp:cNvSpPr/>
      </dsp:nvSpPr>
      <dsp:spPr>
        <a:xfrm>
          <a:off x="416255" y="918966"/>
          <a:ext cx="612906" cy="6129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04D07E-90D9-4210-A74D-A16A03FC7E2D}">
      <dsp:nvSpPr>
        <dsp:cNvPr id="0" name=""/>
        <dsp:cNvSpPr/>
      </dsp:nvSpPr>
      <dsp:spPr>
        <a:xfrm>
          <a:off x="830545" y="1715509"/>
          <a:ext cx="7244521" cy="49032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9195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1700" kern="1200"/>
            <a:t>Cooperación interinstitucional.</a:t>
          </a:r>
        </a:p>
      </dsp:txBody>
      <dsp:txXfrm>
        <a:off x="830545" y="1715509"/>
        <a:ext cx="7244521" cy="490324"/>
      </dsp:txXfrm>
    </dsp:sp>
    <dsp:sp modelId="{1336AC5B-F190-4345-9A83-0BC1BB6303A1}">
      <dsp:nvSpPr>
        <dsp:cNvPr id="0" name=""/>
        <dsp:cNvSpPr/>
      </dsp:nvSpPr>
      <dsp:spPr>
        <a:xfrm>
          <a:off x="524092" y="1654218"/>
          <a:ext cx="612906" cy="6129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E040E2-F7B5-4347-AEDD-96D3E2D8E4A7}">
      <dsp:nvSpPr>
        <dsp:cNvPr id="0" name=""/>
        <dsp:cNvSpPr/>
      </dsp:nvSpPr>
      <dsp:spPr>
        <a:xfrm>
          <a:off x="722708" y="2450761"/>
          <a:ext cx="7352358" cy="49032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9195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Llamamiento a declarar  - Representante Legal y Auditora.</a:t>
          </a:r>
          <a:endParaRPr lang="es-PA" sz="1700" kern="1200"/>
        </a:p>
      </dsp:txBody>
      <dsp:txXfrm>
        <a:off x="722708" y="2450761"/>
        <a:ext cx="7352358" cy="490324"/>
      </dsp:txXfrm>
    </dsp:sp>
    <dsp:sp modelId="{25C7736B-9C02-445B-82BA-677FECA7188E}">
      <dsp:nvSpPr>
        <dsp:cNvPr id="0" name=""/>
        <dsp:cNvSpPr/>
      </dsp:nvSpPr>
      <dsp:spPr>
        <a:xfrm>
          <a:off x="416255" y="2389470"/>
          <a:ext cx="612906" cy="6129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DE01DF-1281-442D-9AD8-D8EF7AD5962C}">
      <dsp:nvSpPr>
        <dsp:cNvPr id="0" name=""/>
        <dsp:cNvSpPr/>
      </dsp:nvSpPr>
      <dsp:spPr>
        <a:xfrm>
          <a:off x="371355" y="3186013"/>
          <a:ext cx="7703710" cy="49032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9195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1700" kern="1200" dirty="0"/>
            <a:t>Auditoría final.</a:t>
          </a:r>
        </a:p>
      </dsp:txBody>
      <dsp:txXfrm>
        <a:off x="371355" y="3186013"/>
        <a:ext cx="7703710" cy="490324"/>
      </dsp:txXfrm>
    </dsp:sp>
    <dsp:sp modelId="{94FAB635-6EF0-4DEA-9470-1EB0AEF65047}">
      <dsp:nvSpPr>
        <dsp:cNvPr id="0" name=""/>
        <dsp:cNvSpPr/>
      </dsp:nvSpPr>
      <dsp:spPr>
        <a:xfrm>
          <a:off x="64902" y="3124722"/>
          <a:ext cx="612906" cy="6129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7B9AED-AD3D-4532-8D96-F0E23890FA9E}">
      <dsp:nvSpPr>
        <dsp:cNvPr id="0" name=""/>
        <dsp:cNvSpPr/>
      </dsp:nvSpPr>
      <dsp:spPr>
        <a:xfrm rot="5400000">
          <a:off x="1013750" y="970676"/>
          <a:ext cx="1674942" cy="2787066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47399E-BBA4-466C-B8AB-074375117A76}">
      <dsp:nvSpPr>
        <dsp:cNvPr id="0" name=""/>
        <dsp:cNvSpPr/>
      </dsp:nvSpPr>
      <dsp:spPr>
        <a:xfrm>
          <a:off x="734160" y="1803409"/>
          <a:ext cx="2516179" cy="2205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2200" kern="1200" dirty="0"/>
            <a:t>Informe al Tribunal Administrativo Tributario.</a:t>
          </a:r>
        </a:p>
      </dsp:txBody>
      <dsp:txXfrm>
        <a:off x="734160" y="1803409"/>
        <a:ext cx="2516179" cy="2205578"/>
      </dsp:txXfrm>
    </dsp:sp>
    <dsp:sp modelId="{22D48DF6-F337-4000-A544-F3B83F42FD04}">
      <dsp:nvSpPr>
        <dsp:cNvPr id="0" name=""/>
        <dsp:cNvSpPr/>
      </dsp:nvSpPr>
      <dsp:spPr>
        <a:xfrm>
          <a:off x="2775589" y="765489"/>
          <a:ext cx="474750" cy="474750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B24D55-867F-46CF-9E12-85C8A2EEEB5C}">
      <dsp:nvSpPr>
        <dsp:cNvPr id="0" name=""/>
        <dsp:cNvSpPr/>
      </dsp:nvSpPr>
      <dsp:spPr>
        <a:xfrm rot="5400000">
          <a:off x="4094045" y="208454"/>
          <a:ext cx="1674942" cy="2787066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3B9E11-3722-4B51-B12F-EA3E18A34469}">
      <dsp:nvSpPr>
        <dsp:cNvPr id="0" name=""/>
        <dsp:cNvSpPr/>
      </dsp:nvSpPr>
      <dsp:spPr>
        <a:xfrm>
          <a:off x="3814456" y="1041187"/>
          <a:ext cx="2516179" cy="2205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2200" kern="1200" dirty="0"/>
            <a:t>Denuncia al Ministerio Público.</a:t>
          </a:r>
        </a:p>
      </dsp:txBody>
      <dsp:txXfrm>
        <a:off x="3814456" y="1041187"/>
        <a:ext cx="2516179" cy="2205578"/>
      </dsp:txXfrm>
    </dsp:sp>
    <dsp:sp modelId="{3F23793C-ACD9-4E9E-A910-4F29D5E6BB68}">
      <dsp:nvSpPr>
        <dsp:cNvPr id="0" name=""/>
        <dsp:cNvSpPr/>
      </dsp:nvSpPr>
      <dsp:spPr>
        <a:xfrm>
          <a:off x="5855884" y="3267"/>
          <a:ext cx="474750" cy="474750"/>
        </a:xfrm>
        <a:prstGeom prst="triangle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79FBA-46A5-4FF7-A5B3-81A456D81F37}">
      <dsp:nvSpPr>
        <dsp:cNvPr id="0" name=""/>
        <dsp:cNvSpPr/>
      </dsp:nvSpPr>
      <dsp:spPr>
        <a:xfrm rot="5400000">
          <a:off x="7174340" y="-553767"/>
          <a:ext cx="1674942" cy="2787066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C77FA0-D85B-4AF3-A887-A561DD748D6B}">
      <dsp:nvSpPr>
        <dsp:cNvPr id="0" name=""/>
        <dsp:cNvSpPr/>
      </dsp:nvSpPr>
      <dsp:spPr>
        <a:xfrm>
          <a:off x="6894751" y="278965"/>
          <a:ext cx="2516179" cy="2205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2200" kern="1200" dirty="0"/>
            <a:t>Elementos de Blanqueo de Capitales.</a:t>
          </a:r>
        </a:p>
      </dsp:txBody>
      <dsp:txXfrm>
        <a:off x="6894751" y="278965"/>
        <a:ext cx="2516179" cy="2205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OpposingIdeas">
  <dgm:title val=""/>
  <dgm:desc val=""/>
  <dgm:catLst>
    <dgm:cat type="relationship" pri="34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clrData>
  <dgm:layoutNode name="Name0">
    <dgm:varLst>
      <dgm:chMax val="2"/>
      <dgm:dir/>
      <dgm:animOne val="branch"/>
      <dgm:animLvl val="lvl"/>
      <dgm:resizeHandles val="exact"/>
    </dgm:varLst>
    <dgm:choose name="Name1">
      <dgm:if name="Name2" axis="ch" ptType="node" func="cnt" op="lte" val="1">
        <dgm:alg type="composite">
          <dgm:param type="ar" val="0.9928"/>
        </dgm:alg>
      </dgm:if>
      <dgm:else name="Name3">
        <dgm:alg type="composite">
          <dgm:param type="ar" val="1.6364"/>
        </dgm:alg>
      </dgm:else>
    </dgm:choose>
    <dgm:shape xmlns:r="http://schemas.openxmlformats.org/officeDocument/2006/relationships" r:blip="">
      <dgm:adjLst/>
    </dgm:shape>
    <dgm:choose name="Name4">
      <dgm:if name="Name5" func="var" arg="dir" op="equ" val="norm">
        <dgm:choose name="Name6">
          <dgm:if name="Name7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2963"/>
              <dgm:constr type="t" for="ch" forName="ChildText1" refType="h" fact="0.2722"/>
              <dgm:constr type="w" for="ch" forName="ChildText1" refType="w" fact="0.6534"/>
              <dgm:constr type="h" for="ch" forName="ChildText1" refType="h" fact="0.6682"/>
              <dgm:constr type="l" for="ch" forName="Background" refType="w" fact="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l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l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8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l" for="ch" forName="ChildText2" refType="w" fact="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l" for="ch" forName="Background" refType="w" fact="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l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l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l" for="ch" forName="ParentText2" refType="w" fact="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l" for="ch" forName="ParentShape2" refType="w" fact="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l" for="ch" forName="Divider" refType="w" fact="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if>
      <dgm:else name="Name9">
        <dgm:choose name="Name10">
          <dgm:if name="Name11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2455"/>
              <dgm:constr type="t" for="ch" forName="ChildText1" refType="h" fact="0.2651"/>
              <dgm:constr type="w" for="ch" forName="ChildText1" refType="w" fact="0.5351"/>
              <dgm:constr type="h" for="ch" forName="ChildText1" refType="h" fact="0.56"/>
              <dgm:constr type="r" for="ch" forName="Background" refType="w" fact="-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r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r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12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r" for="ch" forName="ChildText2" refType="w" fact="-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r" for="ch" forName="Background" refType="w" fact="-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r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r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r" for="ch" forName="ParentText2" refType="w" fact="-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r" for="ch" forName="ParentShape2" refType="w" fact="-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r" for="ch" forName="Divider" refType="w" fact="-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else>
    </dgm:choose>
    <dgm:choose name="Name13">
      <dgm:if name="Name14" axis="ch" ptType="node" func="cnt" op="gte" val="1">
        <dgm:layoutNode name="Background" styleLbl="node1">
          <dgm:alg type="sp"/>
          <dgm:choose name="Name15">
            <dgm:if name="Name16" func="var" arg="dir" op="equ" val="norm">
              <dgm:shape xmlns:r="http://schemas.openxmlformats.org/officeDocument/2006/relationships" type="round2DiagRect" r:blip="">
                <dgm:adjLst>
                  <dgm:adj idx="1" val="0"/>
                  <dgm:adj idx="2" val="0.1667"/>
                </dgm:adjLst>
              </dgm:shape>
            </dgm:if>
            <dgm:else name="Name17">
              <dgm:shape xmlns:r="http://schemas.openxmlformats.org/officeDocument/2006/relationships" type="round2DiagRect" r:blip="">
                <dgm:adjLst>
                  <dgm:adj idx="1" val="0.1667"/>
                  <dgm:adj idx="2" val="0"/>
                </dgm:adjLst>
              </dgm:shape>
            </dgm:else>
          </dgm:choose>
          <dgm:presOf/>
        </dgm:layoutNode>
        <dgm:choose name="Name18">
          <dgm:if name="Name19" axis="ch" ptType="node" func="cnt" op="gte" val="2">
            <dgm:layoutNode name="Divider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</dgm:if>
          <dgm:else name="Name20"/>
        </dgm:choose>
        <dgm:layoutNode name="ChildText1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hideGeom="1">
            <dgm:adjLst/>
          </dgm:shape>
          <dgm:presOf axis="ch des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21">
          <dgm:if name="Name22" axis="ch" ptType="node" func="cnt" op="gte" val="2">
            <dgm:layoutNode name="ChildText2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ch des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23"/>
        </dgm:choose>
        <dgm:layoutNode name="ParentText1" styleLbl="revTx">
          <dgm:varLst>
            <dgm:chMax val="1"/>
            <dgm:chPref val="1"/>
          </dgm:varLst>
          <dgm:choose name="Name24">
            <dgm:if name="Name25" func="var" arg="dir" op="equ" val="norm">
              <dgm:alg type="tx">
                <dgm:param type="parTxLTRAlign" val="r"/>
                <dgm:param type="shpTxLTRAlignCh" val="r"/>
                <dgm:param type="txAnchorVertCh" val="mid"/>
                <dgm:param type="autoTxRot" val="grav"/>
              </dgm:alg>
            </dgm:if>
            <dgm:else name="Name26">
              <dgm:alg type="tx">
                <dgm:param type="parTxLTRAlign" val="l"/>
                <dgm:param type="shpTxLTRAlignCh" val="r"/>
                <dgm:param type="txAnchorVertCh" val="mid"/>
                <dgm:param type="autoTxRot" val="grav"/>
              </dgm:alg>
            </dgm:else>
          </dgm:choose>
          <dgm:choose name="Name27">
            <dgm:if name="Name28" func="var" arg="dir" op="equ" val="norm">
              <dgm:shape xmlns:r="http://schemas.openxmlformats.org/officeDocument/2006/relationships" rot="-90" type="rightArrow" r:blip="" hideGeom="1">
                <dgm:adjLst>
                  <dgm:adj idx="1" val="0.4983"/>
                  <dgm:adj idx="2" val="0.6066"/>
                </dgm:adjLst>
              </dgm:shape>
            </dgm:if>
            <dgm:else name="Name29">
              <dgm:shape xmlns:r="http://schemas.openxmlformats.org/officeDocument/2006/relationships" rot="90" type="leftArrow" r:blip="" hideGeom="1">
                <dgm:adjLst>
                  <dgm:adj idx="1" val="0.4983"/>
                  <dgm:adj idx="2" val="0.6066"/>
                </dgm:adjLst>
              </dgm:shape>
            </dgm:else>
          </dgm:choose>
          <dgm:presOf axis="ch 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ParentShape1" styleLbl="alignImgPlace1">
          <dgm:varLst/>
          <dgm:alg type="sp"/>
          <dgm:presOf axis="ch self" ptType="node node" st="1 1" cnt="1 0"/>
          <dgm:choose name="Name30">
            <dgm:if name="Name31" func="var" arg="dir" op="equ" val="norm">
              <dgm:shape xmlns:r="http://schemas.openxmlformats.org/officeDocument/2006/relationships" rot="-90" type="rightArrow" r:blip="">
                <dgm:adjLst>
                  <dgm:adj idx="1" val="0.4983"/>
                  <dgm:adj idx="2" val="0.6066"/>
                </dgm:adjLst>
              </dgm:shape>
            </dgm:if>
            <dgm:else name="Name32">
              <dgm:shape xmlns:r="http://schemas.openxmlformats.org/officeDocument/2006/relationships" rot="90" type="leftArrow" r:blip="">
                <dgm:adjLst>
                  <dgm:adj idx="1" val="0.4983"/>
                  <dgm:adj idx="2" val="0.6066"/>
                </dgm:adjLst>
              </dgm:shape>
            </dgm:else>
          </dgm:choose>
        </dgm:layoutNode>
        <dgm:choose name="Name33">
          <dgm:if name="Name34" axis="ch" ptType="node" func="cnt" op="gte" val="2">
            <dgm:layoutNode name="ParentText2" styleLbl="revTx">
              <dgm:varLst>
                <dgm:chMax val="1"/>
                <dgm:chPref val="1"/>
              </dgm:varLst>
              <dgm:choose name="Name35">
                <dgm:if name="Name36" func="var" arg="dir" op="equ" val="norm">
                  <dgm:alg type="tx">
                    <dgm:param type="parTxLTRAlign" val="r"/>
                    <dgm:param type="shpTxLTRAlignCh" val="r"/>
                    <dgm:param type="txAnchorVertCh" val="mid"/>
                    <dgm:param type="autoTxRot" val="grav"/>
                  </dgm:alg>
                </dgm:if>
                <dgm:else name="Name37">
                  <dgm:alg type="tx">
                    <dgm:param type="parTxLTRAlign" val="l"/>
                    <dgm:param type="shpTxLTRAlignCh" val="r"/>
                    <dgm:param type="txAnchorVertCh" val="mid"/>
                    <dgm:param type="autoTxRot" val="grav"/>
                  </dgm:alg>
                </dgm:else>
              </dgm:choose>
              <dgm:choose name="Name38">
                <dgm:if name="Name39" func="var" arg="dir" op="equ" val="norm">
                  <dgm:shape xmlns:r="http://schemas.openxmlformats.org/officeDocument/2006/relationships" rot="90" type="rightArrow" r:blip="" hideGeom="1">
                    <dgm:adjLst>
                      <dgm:adj idx="1" val="0.4983"/>
                      <dgm:adj idx="2" val="0.6066"/>
                    </dgm:adjLst>
                  </dgm:shape>
                </dgm:if>
                <dgm:else name="Name40">
                  <dgm:shape xmlns:r="http://schemas.openxmlformats.org/officeDocument/2006/relationships" rot="-90" type="leftArrow" r:blip="" hideGeom="1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ParentShape2" styleLbl="alignImgPlace1">
              <dgm:varLst/>
              <dgm:alg type="sp"/>
              <dgm:choose name="Name41">
                <dgm:if name="Name42" func="var" arg="dir" op="equ" val="norm">
                  <dgm:shape xmlns:r="http://schemas.openxmlformats.org/officeDocument/2006/relationships" rot="90" type="rightArrow" r:blip="">
                    <dgm:adjLst>
                      <dgm:adj idx="1" val="0.4983"/>
                      <dgm:adj idx="2" val="0.6066"/>
                    </dgm:adjLst>
                  </dgm:shape>
                </dgm:if>
                <dgm:else name="Name43">
                  <dgm:shape xmlns:r="http://schemas.openxmlformats.org/officeDocument/2006/relationships" rot="-90" type="leftArrow" r:blip="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</dgm:layoutNode>
          </dgm:if>
          <dgm:else name="Name44"/>
        </dgm:choose>
      </dgm:if>
      <dgm:else name="Name4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29D33-5110-4680-AF1E-3F1B28BE6EFF}" type="datetimeFigureOut">
              <a:rPr lang="es-PA" smtClean="0"/>
              <a:t>04/18/23</a:t>
            </a:fld>
            <a:endParaRPr lang="es-PA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A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B48013-C2A4-4D72-992D-D442BA5C4018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240179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F48DEA9-6F4F-4540-9E5D-C6F39079AF72}" type="slidenum">
              <a:rPr lang="es-ES" smtClean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95350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F48DEA9-6F4F-4540-9E5D-C6F39079AF72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99072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F48DEA9-6F4F-4540-9E5D-C6F39079AF72}" type="slidenum">
              <a:rPr lang="es-ES" smtClean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02241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F48DEA9-6F4F-4540-9E5D-C6F39079AF72}" type="slidenum">
              <a:rPr lang="es-ES" smtClean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48749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F48DEA9-6F4F-4540-9E5D-C6F39079AF72}" type="slidenum">
              <a:rPr lang="es-ES" smtClean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57766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F48DEA9-6F4F-4540-9E5D-C6F39079AF72}" type="slidenum">
              <a:rPr lang="es-ES" smtClean="0"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9923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t>4/18/23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88234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t>4/18/23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79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t>4/18/23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6375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t>4/18/23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2276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‹Nº›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t>4/18/23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2011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t>4/18/23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8448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t>4/18/23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‹Nº›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73108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t>4/18/23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289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t>4/18/23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4461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4/18/23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692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t>4/18/23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8542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t>4/18/23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‹Nº›</a:t>
            </a:fld>
            <a:endParaRPr lang="en-US" dirty="0"/>
          </a:p>
        </p:txBody>
      </p:sp>
      <p:cxnSp>
        <p:nvCxnSpPr>
          <p:cNvPr id="9" name="Straight Connector 8" title="Rule Line">
            <a:extLst>
              <a:ext uri="{FF2B5EF4-FFF2-40B4-BE49-F238E27FC236}">
                <a16:creationId xmlns:a16="http://schemas.microsoft.com/office/drawing/2014/main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97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501DDD4-F9E4-9BEB-528C-FCF7669B11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34" r="16953" b="-1"/>
          <a:stretch/>
        </p:blipFill>
        <p:spPr>
          <a:xfrm>
            <a:off x="4487333" y="10"/>
            <a:ext cx="7704667" cy="6877868"/>
          </a:xfrm>
          <a:custGeom>
            <a:avLst/>
            <a:gdLst/>
            <a:ahLst/>
            <a:cxnLst/>
            <a:rect l="l" t="t" r="r" b="b"/>
            <a:pathLst>
              <a:path w="7704667" h="6877878">
                <a:moveTo>
                  <a:pt x="0" y="0"/>
                </a:moveTo>
                <a:lnTo>
                  <a:pt x="7704667" y="0"/>
                </a:lnTo>
                <a:lnTo>
                  <a:pt x="7704667" y="6877878"/>
                </a:lnTo>
                <a:lnTo>
                  <a:pt x="0" y="6877878"/>
                </a:lnTo>
                <a:lnTo>
                  <a:pt x="0" y="6867939"/>
                </a:lnTo>
                <a:lnTo>
                  <a:pt x="146217" y="6867939"/>
                </a:lnTo>
                <a:lnTo>
                  <a:pt x="252811" y="6795007"/>
                </a:lnTo>
                <a:cubicBezTo>
                  <a:pt x="428996" y="6667346"/>
                  <a:pt x="601946" y="6529451"/>
                  <a:pt x="776494" y="6388681"/>
                </a:cubicBezTo>
                <a:cubicBezTo>
                  <a:pt x="1734992" y="5615677"/>
                  <a:pt x="2676361" y="4981124"/>
                  <a:pt x="2676361" y="3631852"/>
                </a:cubicBezTo>
                <a:cubicBezTo>
                  <a:pt x="2676361" y="2101350"/>
                  <a:pt x="2094814" y="761014"/>
                  <a:pt x="1053668" y="20384"/>
                </a:cubicBezTo>
                <a:lnTo>
                  <a:pt x="1038069" y="9939"/>
                </a:lnTo>
                <a:lnTo>
                  <a:pt x="0" y="9939"/>
                </a:lnTo>
                <a:close/>
              </a:path>
            </a:pathLst>
          </a:cu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CD36D47-40B7-494B-B249-3CBA333DE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75746" cy="6858000"/>
          </a:xfrm>
          <a:custGeom>
            <a:avLst/>
            <a:gdLst>
              <a:gd name="connsiteX0" fmla="*/ 0 w 7475746"/>
              <a:gd name="connsiteY0" fmla="*/ 0 h 6858000"/>
              <a:gd name="connsiteX1" fmla="*/ 5859459 w 7475746"/>
              <a:gd name="connsiteY1" fmla="*/ 0 h 6858000"/>
              <a:gd name="connsiteX2" fmla="*/ 5874848 w 7475746"/>
              <a:gd name="connsiteY2" fmla="*/ 10445 h 6858000"/>
              <a:gd name="connsiteX3" fmla="*/ 7475746 w 7475746"/>
              <a:gd name="connsiteY3" fmla="*/ 3621913 h 6858000"/>
              <a:gd name="connsiteX4" fmla="*/ 5601397 w 7475746"/>
              <a:gd name="connsiteY4" fmla="*/ 6378742 h 6858000"/>
              <a:gd name="connsiteX5" fmla="*/ 5084748 w 7475746"/>
              <a:gd name="connsiteY5" fmla="*/ 6785068 h 6858000"/>
              <a:gd name="connsiteX6" fmla="*/ 4979585 w 7475746"/>
              <a:gd name="connsiteY6" fmla="*/ 6858000 h 6858000"/>
              <a:gd name="connsiteX7" fmla="*/ 0 w 747574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75746" h="6858000">
                <a:moveTo>
                  <a:pt x="0" y="0"/>
                </a:moveTo>
                <a:lnTo>
                  <a:pt x="5859459" y="0"/>
                </a:lnTo>
                <a:lnTo>
                  <a:pt x="5874848" y="10445"/>
                </a:lnTo>
                <a:cubicBezTo>
                  <a:pt x="6902010" y="751075"/>
                  <a:pt x="7475746" y="2091411"/>
                  <a:pt x="7475746" y="3621913"/>
                </a:cubicBezTo>
                <a:cubicBezTo>
                  <a:pt x="7475746" y="4971185"/>
                  <a:pt x="6547021" y="5605738"/>
                  <a:pt x="5601397" y="6378742"/>
                </a:cubicBezTo>
                <a:cubicBezTo>
                  <a:pt x="5429193" y="6519512"/>
                  <a:pt x="5258566" y="6657407"/>
                  <a:pt x="5084748" y="6785068"/>
                </a:cubicBezTo>
                <a:lnTo>
                  <a:pt x="497958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03AD0D1C-F8BA-4CD1-BC4D-BE1823F3E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7283242" cy="6858000"/>
          </a:xfrm>
          <a:custGeom>
            <a:avLst/>
            <a:gdLst>
              <a:gd name="connsiteX0" fmla="*/ 0 w 7163694"/>
              <a:gd name="connsiteY0" fmla="*/ 0 h 6858000"/>
              <a:gd name="connsiteX1" fmla="*/ 5525402 w 7163694"/>
              <a:gd name="connsiteY1" fmla="*/ 0 h 6858000"/>
              <a:gd name="connsiteX2" fmla="*/ 5541001 w 7163694"/>
              <a:gd name="connsiteY2" fmla="*/ 10445 h 6858000"/>
              <a:gd name="connsiteX3" fmla="*/ 7163694 w 7163694"/>
              <a:gd name="connsiteY3" fmla="*/ 3621913 h 6858000"/>
              <a:gd name="connsiteX4" fmla="*/ 5263827 w 7163694"/>
              <a:gd name="connsiteY4" fmla="*/ 6378742 h 6858000"/>
              <a:gd name="connsiteX5" fmla="*/ 4740144 w 7163694"/>
              <a:gd name="connsiteY5" fmla="*/ 6785068 h 6858000"/>
              <a:gd name="connsiteX6" fmla="*/ 4633550 w 7163694"/>
              <a:gd name="connsiteY6" fmla="*/ 6858000 h 6858000"/>
              <a:gd name="connsiteX7" fmla="*/ 0 w 7163694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63694" h="6858000">
                <a:moveTo>
                  <a:pt x="0" y="0"/>
                </a:moveTo>
                <a:lnTo>
                  <a:pt x="5525402" y="0"/>
                </a:lnTo>
                <a:lnTo>
                  <a:pt x="5541001" y="10445"/>
                </a:lnTo>
                <a:cubicBezTo>
                  <a:pt x="6582147" y="751075"/>
                  <a:pt x="7163694" y="2091411"/>
                  <a:pt x="7163694" y="3621913"/>
                </a:cubicBezTo>
                <a:cubicBezTo>
                  <a:pt x="7163694" y="4971185"/>
                  <a:pt x="6222325" y="5605738"/>
                  <a:pt x="5263827" y="6378742"/>
                </a:cubicBezTo>
                <a:cubicBezTo>
                  <a:pt x="5089279" y="6519512"/>
                  <a:pt x="4916329" y="6657407"/>
                  <a:pt x="4740144" y="6785068"/>
                </a:cubicBezTo>
                <a:lnTo>
                  <a:pt x="463355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BA7E51E-7B6A-4A79-8F84-47C845C7A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9836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E9B926-0237-8AD5-E131-9863AAEE7B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9107" y="1334251"/>
            <a:ext cx="6455391" cy="736951"/>
          </a:xfrm>
        </p:spPr>
        <p:txBody>
          <a:bodyPr anchor="b">
            <a:normAutofit fontScale="90000"/>
          </a:bodyPr>
          <a:lstStyle/>
          <a:p>
            <a:r>
              <a:rPr lang="es-MX" sz="4400" dirty="0">
                <a:latin typeface="Baskerville Old Face" panose="02020602080505020303" pitchFamily="18" charset="0"/>
              </a:rPr>
              <a:t>Caso de Estudio</a:t>
            </a:r>
            <a:endParaRPr lang="es-PA" sz="60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FBCCF3-4694-91CE-BA32-5A4E065DEA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6926" y="4735655"/>
            <a:ext cx="3049563" cy="1576188"/>
          </a:xfrm>
        </p:spPr>
        <p:txBody>
          <a:bodyPr anchor="t">
            <a:normAutofit/>
          </a:bodyPr>
          <a:lstStyle/>
          <a:p>
            <a:pPr algn="ctr"/>
            <a:r>
              <a:rPr lang="es-PA" dirty="0">
                <a:latin typeface="Baskerville Old Face" panose="02020602080505020303" pitchFamily="18" charset="0"/>
              </a:rPr>
              <a:t>Lilia Sáez Vásquez</a:t>
            </a:r>
          </a:p>
          <a:p>
            <a:pPr algn="ctr"/>
            <a:r>
              <a:rPr lang="es-PA" dirty="0">
                <a:latin typeface="Baskerville Old Face" panose="02020602080505020303" pitchFamily="18" charset="0"/>
              </a:rPr>
              <a:t>Panamá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A238726-1A58-FF7C-673C-E956F1B6C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340" y="4880380"/>
            <a:ext cx="1499923" cy="996754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42C88EE2-4498-3B1C-6853-314D541DDFAA}"/>
              </a:ext>
            </a:extLst>
          </p:cNvPr>
          <p:cNvSpPr/>
          <p:nvPr/>
        </p:nvSpPr>
        <p:spPr>
          <a:xfrm>
            <a:off x="161622" y="2092955"/>
            <a:ext cx="7247946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b="0" cap="none" spc="0" dirty="0">
                <a:ln w="0">
                  <a:solidFill>
                    <a:schemeClr val="bg1">
                      <a:lumMod val="85000"/>
                    </a:schemeClr>
                  </a:solidFill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DEFRAUDACIÓN </a:t>
            </a:r>
          </a:p>
          <a:p>
            <a:pPr algn="ctr"/>
            <a:r>
              <a:rPr lang="es-ES" sz="6000" b="0" cap="none" spc="0" dirty="0">
                <a:ln w="0">
                  <a:solidFill>
                    <a:schemeClr val="bg1">
                      <a:lumMod val="85000"/>
                    </a:schemeClr>
                  </a:solidFill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FISCAL</a:t>
            </a:r>
          </a:p>
        </p:txBody>
      </p:sp>
    </p:spTree>
    <p:extLst>
      <p:ext uri="{BB962C8B-B14F-4D97-AF65-F5344CB8AC3E}">
        <p14:creationId xmlns:p14="http://schemas.microsoft.com/office/powerpoint/2010/main" val="40875715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51DD7AC-2C70-91FF-8B5D-A637C1FA9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63190" y="2373414"/>
            <a:ext cx="3878335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2205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E3CC4D-DD80-2F7F-1A12-E46802AFA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4400" dirty="0">
                <a:latin typeface="Baskerville Old Face" panose="02020602080505020303" pitchFamily="18" charset="0"/>
              </a:rPr>
              <a:t>Delitos contra el Tesoro Nacional </a:t>
            </a:r>
            <a:endParaRPr lang="es-PA" sz="4400" dirty="0">
              <a:latin typeface="Baskerville Old Face" panose="02020602080505020303" pitchFamily="18" charset="0"/>
            </a:endParaRP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452EC83C-8DC9-01DD-6ED0-73D8CC2498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2456703"/>
              </p:ext>
            </p:extLst>
          </p:nvPr>
        </p:nvGraphicFramePr>
        <p:xfrm>
          <a:off x="1071418" y="2152073"/>
          <a:ext cx="10455564" cy="4461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9129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A90EC9E-00A5-4842-9ED8-A0218AA6D9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93EC48-430A-411F-9F5B-560E33031D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3D15105-588E-47B9-AB55-E325F3B5AC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B5D7B7-2BC9-45D1-A7C1-AF26BA5CFA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A90EC9E-00A5-4842-9ED8-A0218AA6D9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93EC48-430A-411F-9F5B-560E33031D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3D15105-588E-47B9-AB55-E325F3B5AC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B5D7B7-2BC9-45D1-A7C1-AF26BA5CFA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Graphic spid="4" grpI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E3CC4D-DD80-2F7F-1A12-E46802AFA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4400" dirty="0">
                <a:latin typeface="Baskerville Old Face" panose="02020602080505020303" pitchFamily="18" charset="0"/>
              </a:rPr>
              <a:t>Conocimiento del Caso</a:t>
            </a:r>
            <a:endParaRPr lang="es-PA" sz="4400" dirty="0">
              <a:latin typeface="Baskerville Old Face" panose="02020602080505020303" pitchFamily="18" charset="0"/>
            </a:endParaRPr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0D337724-E523-63E7-4AF4-0BCD9C401A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001434"/>
              </p:ext>
            </p:extLst>
          </p:nvPr>
        </p:nvGraphicFramePr>
        <p:xfrm>
          <a:off x="112142" y="1561381"/>
          <a:ext cx="12284016" cy="5020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6946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rupo 183">
            <a:extLst>
              <a:ext uri="{FF2B5EF4-FFF2-40B4-BE49-F238E27FC236}">
                <a16:creationId xmlns:a16="http://schemas.microsoft.com/office/drawing/2014/main" id="{337509D2-0CBC-4371-A05E-AF36659B0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955872" y="5078534"/>
            <a:ext cx="3607418" cy="1086889"/>
            <a:chOff x="304800" y="4060864"/>
            <a:chExt cx="3419021" cy="2214588"/>
          </a:xfr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grpSpPr>
        <p:sp>
          <p:nvSpPr>
            <p:cNvPr id="185" name="Rectángulo 184">
              <a:extLst>
                <a:ext uri="{FF2B5EF4-FFF2-40B4-BE49-F238E27FC236}">
                  <a16:creationId xmlns:a16="http://schemas.microsoft.com/office/drawing/2014/main" id="{AA28CFA6-1725-41B9-AFC0-2D9C4C887905}"/>
                </a:ext>
              </a:extLst>
            </p:cNvPr>
            <p:cNvSpPr/>
            <p:nvPr/>
          </p:nvSpPr>
          <p:spPr>
            <a:xfrm>
              <a:off x="304800" y="4060864"/>
              <a:ext cx="3419021" cy="2214588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spcBef>
                  <a:spcPts val="600"/>
                </a:spcBef>
              </a:pPr>
              <a:endParaRPr lang="es-ES" sz="3600" b="1" dirty="0">
                <a:latin typeface="+mj-lt"/>
              </a:endParaRPr>
            </a:p>
          </p:txBody>
        </p:sp>
        <p:sp>
          <p:nvSpPr>
            <p:cNvPr id="186" name="Rectángulo 185">
              <a:extLst>
                <a:ext uri="{FF2B5EF4-FFF2-40B4-BE49-F238E27FC236}">
                  <a16:creationId xmlns:a16="http://schemas.microsoft.com/office/drawing/2014/main" id="{AE0232FB-F1E3-4951-A55C-3F3342DF6A13}"/>
                </a:ext>
              </a:extLst>
            </p:cNvPr>
            <p:cNvSpPr/>
            <p:nvPr/>
          </p:nvSpPr>
          <p:spPr>
            <a:xfrm>
              <a:off x="304800" y="4060864"/>
              <a:ext cx="3419021" cy="8324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s-E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Cuentas Bancarias</a:t>
              </a:r>
            </a:p>
          </p:txBody>
        </p:sp>
      </p:grpSp>
      <p:grpSp>
        <p:nvGrpSpPr>
          <p:cNvPr id="43" name="Grupo 42">
            <a:extLst>
              <a:ext uri="{FF2B5EF4-FFF2-40B4-BE49-F238E27FC236}">
                <a16:creationId xmlns:a16="http://schemas.microsoft.com/office/drawing/2014/main" id="{91550221-8258-42F2-8C5D-7698C3085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918266" y="2327190"/>
            <a:ext cx="3648861" cy="2559680"/>
            <a:chOff x="362743" y="1851491"/>
            <a:chExt cx="3422620" cy="1928845"/>
          </a:xfr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CDADA208-E23E-4B7A-8B30-503644571020}"/>
                </a:ext>
              </a:extLst>
            </p:cNvPr>
            <p:cNvSpPr/>
            <p:nvPr/>
          </p:nvSpPr>
          <p:spPr>
            <a:xfrm>
              <a:off x="366342" y="1851491"/>
              <a:ext cx="3419021" cy="126095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spcBef>
                  <a:spcPts val="600"/>
                </a:spcBef>
              </a:pPr>
              <a:endParaRPr lang="es-ES" sz="3600" b="1" dirty="0">
                <a:latin typeface="+mj-lt"/>
              </a:endParaRPr>
            </a:p>
            <a:p>
              <a:pPr algn="ctr" rtl="0">
                <a:spcBef>
                  <a:spcPts val="600"/>
                </a:spcBef>
              </a:pPr>
              <a:r>
                <a:rPr lang="es-ES" sz="3600" b="1" dirty="0">
                  <a:latin typeface="+mj-lt"/>
                </a:rPr>
                <a:t>Actividad Comercial</a:t>
              </a:r>
            </a:p>
          </p:txBody>
        </p:sp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35AF9DE5-C8D3-43F1-8647-AA7713F1FCEF}"/>
                </a:ext>
              </a:extLst>
            </p:cNvPr>
            <p:cNvSpPr/>
            <p:nvPr/>
          </p:nvSpPr>
          <p:spPr>
            <a:xfrm>
              <a:off x="362743" y="3094299"/>
              <a:ext cx="3419021" cy="686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s-MX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venta al por mayor de productos electrónicos, celulares y accesorios.</a:t>
              </a:r>
              <a:endParaRPr lang="es-E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" name="Elipse 5">
            <a:extLst>
              <a:ext uri="{FF2B5EF4-FFF2-40B4-BE49-F238E27FC236}">
                <a16:creationId xmlns:a16="http://schemas.microsoft.com/office/drawing/2014/main" id="{97C50A8E-3918-4827-975A-99A3EAB66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08195" y="1973506"/>
            <a:ext cx="657225" cy="657225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dirty="0"/>
          </a:p>
        </p:txBody>
      </p:sp>
      <p:grpSp>
        <p:nvGrpSpPr>
          <p:cNvPr id="12" name="Grupo 11" descr="Icono de monedas.">
            <a:extLst>
              <a:ext uri="{FF2B5EF4-FFF2-40B4-BE49-F238E27FC236}">
                <a16:creationId xmlns:a16="http://schemas.microsoft.com/office/drawing/2014/main" id="{75301E57-A6A4-4748-B362-9BA17072ED18}"/>
              </a:ext>
            </a:extLst>
          </p:cNvPr>
          <p:cNvGrpSpPr/>
          <p:nvPr/>
        </p:nvGrpSpPr>
        <p:grpSpPr>
          <a:xfrm>
            <a:off x="3493138" y="2135102"/>
            <a:ext cx="287338" cy="263526"/>
            <a:chOff x="3171825" y="1368425"/>
            <a:chExt cx="287338" cy="263526"/>
          </a:xfrm>
          <a:solidFill>
            <a:schemeClr val="bg1"/>
          </a:solidFill>
        </p:grpSpPr>
        <p:sp>
          <p:nvSpPr>
            <p:cNvPr id="13" name="Forma libre 466">
              <a:extLst>
                <a:ext uri="{FF2B5EF4-FFF2-40B4-BE49-F238E27FC236}">
                  <a16:creationId xmlns:a16="http://schemas.microsoft.com/office/drawing/2014/main" id="{385D5C6F-FE82-4E8C-8542-1BECD761D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9450" y="1598613"/>
              <a:ext cx="49213" cy="33338"/>
            </a:xfrm>
            <a:custGeom>
              <a:avLst/>
              <a:gdLst>
                <a:gd name="T0" fmla="*/ 0 w 151"/>
                <a:gd name="T1" fmla="*/ 0 h 106"/>
                <a:gd name="T2" fmla="*/ 0 w 151"/>
                <a:gd name="T3" fmla="*/ 106 h 106"/>
                <a:gd name="T4" fmla="*/ 151 w 151"/>
                <a:gd name="T5" fmla="*/ 106 h 106"/>
                <a:gd name="T6" fmla="*/ 151 w 151"/>
                <a:gd name="T7" fmla="*/ 0 h 106"/>
                <a:gd name="T8" fmla="*/ 136 w 151"/>
                <a:gd name="T9" fmla="*/ 0 h 106"/>
                <a:gd name="T10" fmla="*/ 0 w 151"/>
                <a:gd name="T11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106">
                  <a:moveTo>
                    <a:pt x="0" y="0"/>
                  </a:moveTo>
                  <a:lnTo>
                    <a:pt x="0" y="106"/>
                  </a:lnTo>
                  <a:lnTo>
                    <a:pt x="151" y="106"/>
                  </a:lnTo>
                  <a:lnTo>
                    <a:pt x="151" y="0"/>
                  </a:lnTo>
                  <a:lnTo>
                    <a:pt x="1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14" name="Forma libre 467">
              <a:extLst>
                <a:ext uri="{FF2B5EF4-FFF2-40B4-BE49-F238E27FC236}">
                  <a16:creationId xmlns:a16="http://schemas.microsoft.com/office/drawing/2014/main" id="{3F4AD88D-507E-4EB6-B578-88060D4CF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8188" y="1598613"/>
              <a:ext cx="28575" cy="33338"/>
            </a:xfrm>
            <a:custGeom>
              <a:avLst/>
              <a:gdLst>
                <a:gd name="T0" fmla="*/ 75 w 90"/>
                <a:gd name="T1" fmla="*/ 0 h 106"/>
                <a:gd name="T2" fmla="*/ 0 w 90"/>
                <a:gd name="T3" fmla="*/ 0 h 106"/>
                <a:gd name="T4" fmla="*/ 0 w 90"/>
                <a:gd name="T5" fmla="*/ 106 h 106"/>
                <a:gd name="T6" fmla="*/ 75 w 90"/>
                <a:gd name="T7" fmla="*/ 106 h 106"/>
                <a:gd name="T8" fmla="*/ 78 w 90"/>
                <a:gd name="T9" fmla="*/ 106 h 106"/>
                <a:gd name="T10" fmla="*/ 80 w 90"/>
                <a:gd name="T11" fmla="*/ 104 h 106"/>
                <a:gd name="T12" fmla="*/ 84 w 90"/>
                <a:gd name="T13" fmla="*/ 103 h 106"/>
                <a:gd name="T14" fmla="*/ 86 w 90"/>
                <a:gd name="T15" fmla="*/ 101 h 106"/>
                <a:gd name="T16" fmla="*/ 88 w 90"/>
                <a:gd name="T17" fmla="*/ 99 h 106"/>
                <a:gd name="T18" fmla="*/ 89 w 90"/>
                <a:gd name="T19" fmla="*/ 97 h 106"/>
                <a:gd name="T20" fmla="*/ 90 w 90"/>
                <a:gd name="T21" fmla="*/ 94 h 106"/>
                <a:gd name="T22" fmla="*/ 90 w 90"/>
                <a:gd name="T23" fmla="*/ 91 h 106"/>
                <a:gd name="T24" fmla="*/ 90 w 90"/>
                <a:gd name="T25" fmla="*/ 15 h 106"/>
                <a:gd name="T26" fmla="*/ 90 w 90"/>
                <a:gd name="T27" fmla="*/ 12 h 106"/>
                <a:gd name="T28" fmla="*/ 89 w 90"/>
                <a:gd name="T29" fmla="*/ 10 h 106"/>
                <a:gd name="T30" fmla="*/ 88 w 90"/>
                <a:gd name="T31" fmla="*/ 7 h 106"/>
                <a:gd name="T32" fmla="*/ 86 w 90"/>
                <a:gd name="T33" fmla="*/ 5 h 106"/>
                <a:gd name="T34" fmla="*/ 84 w 90"/>
                <a:gd name="T35" fmla="*/ 4 h 106"/>
                <a:gd name="T36" fmla="*/ 80 w 90"/>
                <a:gd name="T37" fmla="*/ 2 h 106"/>
                <a:gd name="T38" fmla="*/ 78 w 90"/>
                <a:gd name="T39" fmla="*/ 2 h 106"/>
                <a:gd name="T40" fmla="*/ 75 w 90"/>
                <a:gd name="T41" fmla="*/ 0 h 106"/>
                <a:gd name="T42" fmla="*/ 75 w 90"/>
                <a:gd name="T4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0" h="106">
                  <a:moveTo>
                    <a:pt x="75" y="0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75" y="106"/>
                  </a:lnTo>
                  <a:lnTo>
                    <a:pt x="78" y="106"/>
                  </a:lnTo>
                  <a:lnTo>
                    <a:pt x="80" y="104"/>
                  </a:lnTo>
                  <a:lnTo>
                    <a:pt x="84" y="103"/>
                  </a:lnTo>
                  <a:lnTo>
                    <a:pt x="86" y="101"/>
                  </a:lnTo>
                  <a:lnTo>
                    <a:pt x="88" y="99"/>
                  </a:lnTo>
                  <a:lnTo>
                    <a:pt x="89" y="97"/>
                  </a:lnTo>
                  <a:lnTo>
                    <a:pt x="90" y="94"/>
                  </a:lnTo>
                  <a:lnTo>
                    <a:pt x="90" y="91"/>
                  </a:lnTo>
                  <a:lnTo>
                    <a:pt x="90" y="15"/>
                  </a:lnTo>
                  <a:lnTo>
                    <a:pt x="90" y="12"/>
                  </a:lnTo>
                  <a:lnTo>
                    <a:pt x="89" y="10"/>
                  </a:lnTo>
                  <a:lnTo>
                    <a:pt x="88" y="7"/>
                  </a:lnTo>
                  <a:lnTo>
                    <a:pt x="86" y="5"/>
                  </a:lnTo>
                  <a:lnTo>
                    <a:pt x="84" y="4"/>
                  </a:lnTo>
                  <a:lnTo>
                    <a:pt x="80" y="2"/>
                  </a:lnTo>
                  <a:lnTo>
                    <a:pt x="78" y="2"/>
                  </a:lnTo>
                  <a:lnTo>
                    <a:pt x="75" y="0"/>
                  </a:lnTo>
                  <a:lnTo>
                    <a:pt x="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15" name="Forma libre 468">
              <a:extLst>
                <a:ext uri="{FF2B5EF4-FFF2-40B4-BE49-F238E27FC236}">
                  <a16:creationId xmlns:a16="http://schemas.microsoft.com/office/drawing/2014/main" id="{25BE5FD6-A410-4824-9697-31FCF7983B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350" y="1598613"/>
              <a:ext cx="28575" cy="33338"/>
            </a:xfrm>
            <a:custGeom>
              <a:avLst/>
              <a:gdLst>
                <a:gd name="T0" fmla="*/ 15 w 90"/>
                <a:gd name="T1" fmla="*/ 0 h 106"/>
                <a:gd name="T2" fmla="*/ 11 w 90"/>
                <a:gd name="T3" fmla="*/ 0 h 106"/>
                <a:gd name="T4" fmla="*/ 9 w 90"/>
                <a:gd name="T5" fmla="*/ 2 h 106"/>
                <a:gd name="T6" fmla="*/ 6 w 90"/>
                <a:gd name="T7" fmla="*/ 4 h 106"/>
                <a:gd name="T8" fmla="*/ 4 w 90"/>
                <a:gd name="T9" fmla="*/ 5 h 106"/>
                <a:gd name="T10" fmla="*/ 3 w 90"/>
                <a:gd name="T11" fmla="*/ 7 h 106"/>
                <a:gd name="T12" fmla="*/ 1 w 90"/>
                <a:gd name="T13" fmla="*/ 10 h 106"/>
                <a:gd name="T14" fmla="*/ 0 w 90"/>
                <a:gd name="T15" fmla="*/ 12 h 106"/>
                <a:gd name="T16" fmla="*/ 0 w 90"/>
                <a:gd name="T17" fmla="*/ 15 h 106"/>
                <a:gd name="T18" fmla="*/ 0 w 90"/>
                <a:gd name="T19" fmla="*/ 91 h 106"/>
                <a:gd name="T20" fmla="*/ 0 w 90"/>
                <a:gd name="T21" fmla="*/ 94 h 106"/>
                <a:gd name="T22" fmla="*/ 1 w 90"/>
                <a:gd name="T23" fmla="*/ 97 h 106"/>
                <a:gd name="T24" fmla="*/ 3 w 90"/>
                <a:gd name="T25" fmla="*/ 99 h 106"/>
                <a:gd name="T26" fmla="*/ 4 w 90"/>
                <a:gd name="T27" fmla="*/ 101 h 106"/>
                <a:gd name="T28" fmla="*/ 6 w 90"/>
                <a:gd name="T29" fmla="*/ 103 h 106"/>
                <a:gd name="T30" fmla="*/ 9 w 90"/>
                <a:gd name="T31" fmla="*/ 104 h 106"/>
                <a:gd name="T32" fmla="*/ 11 w 90"/>
                <a:gd name="T33" fmla="*/ 106 h 106"/>
                <a:gd name="T34" fmla="*/ 15 w 90"/>
                <a:gd name="T35" fmla="*/ 106 h 106"/>
                <a:gd name="T36" fmla="*/ 90 w 90"/>
                <a:gd name="T37" fmla="*/ 106 h 106"/>
                <a:gd name="T38" fmla="*/ 90 w 90"/>
                <a:gd name="T39" fmla="*/ 0 h 106"/>
                <a:gd name="T40" fmla="*/ 75 w 90"/>
                <a:gd name="T41" fmla="*/ 0 h 106"/>
                <a:gd name="T42" fmla="*/ 15 w 90"/>
                <a:gd name="T4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0" h="106">
                  <a:moveTo>
                    <a:pt x="15" y="0"/>
                  </a:moveTo>
                  <a:lnTo>
                    <a:pt x="11" y="0"/>
                  </a:lnTo>
                  <a:lnTo>
                    <a:pt x="9" y="2"/>
                  </a:lnTo>
                  <a:lnTo>
                    <a:pt x="6" y="4"/>
                  </a:lnTo>
                  <a:lnTo>
                    <a:pt x="4" y="5"/>
                  </a:lnTo>
                  <a:lnTo>
                    <a:pt x="3" y="7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91"/>
                  </a:lnTo>
                  <a:lnTo>
                    <a:pt x="0" y="94"/>
                  </a:lnTo>
                  <a:lnTo>
                    <a:pt x="1" y="97"/>
                  </a:lnTo>
                  <a:lnTo>
                    <a:pt x="3" y="99"/>
                  </a:lnTo>
                  <a:lnTo>
                    <a:pt x="4" y="101"/>
                  </a:lnTo>
                  <a:lnTo>
                    <a:pt x="6" y="103"/>
                  </a:lnTo>
                  <a:lnTo>
                    <a:pt x="9" y="104"/>
                  </a:lnTo>
                  <a:lnTo>
                    <a:pt x="11" y="106"/>
                  </a:lnTo>
                  <a:lnTo>
                    <a:pt x="15" y="106"/>
                  </a:lnTo>
                  <a:lnTo>
                    <a:pt x="90" y="106"/>
                  </a:lnTo>
                  <a:lnTo>
                    <a:pt x="90" y="0"/>
                  </a:lnTo>
                  <a:lnTo>
                    <a:pt x="75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16" name="Forma libre 469">
              <a:extLst>
                <a:ext uri="{FF2B5EF4-FFF2-40B4-BE49-F238E27FC236}">
                  <a16:creationId xmlns:a16="http://schemas.microsoft.com/office/drawing/2014/main" id="{70C956FB-1840-44F1-8377-516D0A87B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9450" y="1522413"/>
              <a:ext cx="49213" cy="33338"/>
            </a:xfrm>
            <a:custGeom>
              <a:avLst/>
              <a:gdLst>
                <a:gd name="T0" fmla="*/ 151 w 151"/>
                <a:gd name="T1" fmla="*/ 105 h 105"/>
                <a:gd name="T2" fmla="*/ 151 w 151"/>
                <a:gd name="T3" fmla="*/ 0 h 105"/>
                <a:gd name="T4" fmla="*/ 136 w 151"/>
                <a:gd name="T5" fmla="*/ 0 h 105"/>
                <a:gd name="T6" fmla="*/ 0 w 151"/>
                <a:gd name="T7" fmla="*/ 0 h 105"/>
                <a:gd name="T8" fmla="*/ 0 w 151"/>
                <a:gd name="T9" fmla="*/ 105 h 105"/>
                <a:gd name="T10" fmla="*/ 136 w 151"/>
                <a:gd name="T11" fmla="*/ 105 h 105"/>
                <a:gd name="T12" fmla="*/ 151 w 151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105">
                  <a:moveTo>
                    <a:pt x="151" y="105"/>
                  </a:moveTo>
                  <a:lnTo>
                    <a:pt x="151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0" y="105"/>
                  </a:lnTo>
                  <a:lnTo>
                    <a:pt x="136" y="105"/>
                  </a:lnTo>
                  <a:lnTo>
                    <a:pt x="151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17" name="Forma libre 470">
              <a:extLst>
                <a:ext uri="{FF2B5EF4-FFF2-40B4-BE49-F238E27FC236}">
                  <a16:creationId xmlns:a16="http://schemas.microsoft.com/office/drawing/2014/main" id="{31F34C55-620E-437B-84B4-9120D2B173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350" y="1522413"/>
              <a:ext cx="28575" cy="33338"/>
            </a:xfrm>
            <a:custGeom>
              <a:avLst/>
              <a:gdLst>
                <a:gd name="T0" fmla="*/ 15 w 90"/>
                <a:gd name="T1" fmla="*/ 0 h 105"/>
                <a:gd name="T2" fmla="*/ 11 w 90"/>
                <a:gd name="T3" fmla="*/ 0 h 105"/>
                <a:gd name="T4" fmla="*/ 9 w 90"/>
                <a:gd name="T5" fmla="*/ 1 h 105"/>
                <a:gd name="T6" fmla="*/ 6 w 90"/>
                <a:gd name="T7" fmla="*/ 2 h 105"/>
                <a:gd name="T8" fmla="*/ 4 w 90"/>
                <a:gd name="T9" fmla="*/ 4 h 105"/>
                <a:gd name="T10" fmla="*/ 3 w 90"/>
                <a:gd name="T11" fmla="*/ 7 h 105"/>
                <a:gd name="T12" fmla="*/ 1 w 90"/>
                <a:gd name="T13" fmla="*/ 9 h 105"/>
                <a:gd name="T14" fmla="*/ 0 w 90"/>
                <a:gd name="T15" fmla="*/ 12 h 105"/>
                <a:gd name="T16" fmla="*/ 0 w 90"/>
                <a:gd name="T17" fmla="*/ 15 h 105"/>
                <a:gd name="T18" fmla="*/ 0 w 90"/>
                <a:gd name="T19" fmla="*/ 90 h 105"/>
                <a:gd name="T20" fmla="*/ 0 w 90"/>
                <a:gd name="T21" fmla="*/ 93 h 105"/>
                <a:gd name="T22" fmla="*/ 1 w 90"/>
                <a:gd name="T23" fmla="*/ 96 h 105"/>
                <a:gd name="T24" fmla="*/ 3 w 90"/>
                <a:gd name="T25" fmla="*/ 99 h 105"/>
                <a:gd name="T26" fmla="*/ 4 w 90"/>
                <a:gd name="T27" fmla="*/ 101 h 105"/>
                <a:gd name="T28" fmla="*/ 6 w 90"/>
                <a:gd name="T29" fmla="*/ 102 h 105"/>
                <a:gd name="T30" fmla="*/ 9 w 90"/>
                <a:gd name="T31" fmla="*/ 104 h 105"/>
                <a:gd name="T32" fmla="*/ 11 w 90"/>
                <a:gd name="T33" fmla="*/ 105 h 105"/>
                <a:gd name="T34" fmla="*/ 15 w 90"/>
                <a:gd name="T35" fmla="*/ 105 h 105"/>
                <a:gd name="T36" fmla="*/ 75 w 90"/>
                <a:gd name="T37" fmla="*/ 105 h 105"/>
                <a:gd name="T38" fmla="*/ 90 w 90"/>
                <a:gd name="T39" fmla="*/ 105 h 105"/>
                <a:gd name="T40" fmla="*/ 90 w 90"/>
                <a:gd name="T41" fmla="*/ 0 h 105"/>
                <a:gd name="T42" fmla="*/ 75 w 90"/>
                <a:gd name="T43" fmla="*/ 0 h 105"/>
                <a:gd name="T44" fmla="*/ 15 w 90"/>
                <a:gd name="T4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0" h="105">
                  <a:moveTo>
                    <a:pt x="15" y="0"/>
                  </a:moveTo>
                  <a:lnTo>
                    <a:pt x="11" y="0"/>
                  </a:lnTo>
                  <a:lnTo>
                    <a:pt x="9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3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90"/>
                  </a:lnTo>
                  <a:lnTo>
                    <a:pt x="0" y="93"/>
                  </a:lnTo>
                  <a:lnTo>
                    <a:pt x="1" y="96"/>
                  </a:lnTo>
                  <a:lnTo>
                    <a:pt x="3" y="99"/>
                  </a:lnTo>
                  <a:lnTo>
                    <a:pt x="4" y="101"/>
                  </a:lnTo>
                  <a:lnTo>
                    <a:pt x="6" y="102"/>
                  </a:lnTo>
                  <a:lnTo>
                    <a:pt x="9" y="104"/>
                  </a:lnTo>
                  <a:lnTo>
                    <a:pt x="11" y="105"/>
                  </a:lnTo>
                  <a:lnTo>
                    <a:pt x="15" y="105"/>
                  </a:lnTo>
                  <a:lnTo>
                    <a:pt x="75" y="105"/>
                  </a:lnTo>
                  <a:lnTo>
                    <a:pt x="90" y="105"/>
                  </a:lnTo>
                  <a:lnTo>
                    <a:pt x="90" y="0"/>
                  </a:lnTo>
                  <a:lnTo>
                    <a:pt x="75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18" name="Forma libre 471">
              <a:extLst>
                <a:ext uri="{FF2B5EF4-FFF2-40B4-BE49-F238E27FC236}">
                  <a16:creationId xmlns:a16="http://schemas.microsoft.com/office/drawing/2014/main" id="{18397A4D-BBCC-464A-A388-9BDBF3FBC0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8188" y="1522413"/>
              <a:ext cx="28575" cy="33338"/>
            </a:xfrm>
            <a:custGeom>
              <a:avLst/>
              <a:gdLst>
                <a:gd name="T0" fmla="*/ 75 w 90"/>
                <a:gd name="T1" fmla="*/ 0 h 105"/>
                <a:gd name="T2" fmla="*/ 0 w 90"/>
                <a:gd name="T3" fmla="*/ 0 h 105"/>
                <a:gd name="T4" fmla="*/ 0 w 90"/>
                <a:gd name="T5" fmla="*/ 105 h 105"/>
                <a:gd name="T6" fmla="*/ 75 w 90"/>
                <a:gd name="T7" fmla="*/ 105 h 105"/>
                <a:gd name="T8" fmla="*/ 78 w 90"/>
                <a:gd name="T9" fmla="*/ 105 h 105"/>
                <a:gd name="T10" fmla="*/ 80 w 90"/>
                <a:gd name="T11" fmla="*/ 104 h 105"/>
                <a:gd name="T12" fmla="*/ 84 w 90"/>
                <a:gd name="T13" fmla="*/ 102 h 105"/>
                <a:gd name="T14" fmla="*/ 86 w 90"/>
                <a:gd name="T15" fmla="*/ 101 h 105"/>
                <a:gd name="T16" fmla="*/ 88 w 90"/>
                <a:gd name="T17" fmla="*/ 99 h 105"/>
                <a:gd name="T18" fmla="*/ 89 w 90"/>
                <a:gd name="T19" fmla="*/ 96 h 105"/>
                <a:gd name="T20" fmla="*/ 90 w 90"/>
                <a:gd name="T21" fmla="*/ 93 h 105"/>
                <a:gd name="T22" fmla="*/ 90 w 90"/>
                <a:gd name="T23" fmla="*/ 90 h 105"/>
                <a:gd name="T24" fmla="*/ 90 w 90"/>
                <a:gd name="T25" fmla="*/ 15 h 105"/>
                <a:gd name="T26" fmla="*/ 90 w 90"/>
                <a:gd name="T27" fmla="*/ 12 h 105"/>
                <a:gd name="T28" fmla="*/ 89 w 90"/>
                <a:gd name="T29" fmla="*/ 9 h 105"/>
                <a:gd name="T30" fmla="*/ 88 w 90"/>
                <a:gd name="T31" fmla="*/ 7 h 105"/>
                <a:gd name="T32" fmla="*/ 86 w 90"/>
                <a:gd name="T33" fmla="*/ 4 h 105"/>
                <a:gd name="T34" fmla="*/ 84 w 90"/>
                <a:gd name="T35" fmla="*/ 2 h 105"/>
                <a:gd name="T36" fmla="*/ 80 w 90"/>
                <a:gd name="T37" fmla="*/ 1 h 105"/>
                <a:gd name="T38" fmla="*/ 78 w 90"/>
                <a:gd name="T39" fmla="*/ 0 h 105"/>
                <a:gd name="T40" fmla="*/ 75 w 90"/>
                <a:gd name="T41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0" h="105">
                  <a:moveTo>
                    <a:pt x="75" y="0"/>
                  </a:moveTo>
                  <a:lnTo>
                    <a:pt x="0" y="0"/>
                  </a:lnTo>
                  <a:lnTo>
                    <a:pt x="0" y="105"/>
                  </a:lnTo>
                  <a:lnTo>
                    <a:pt x="75" y="105"/>
                  </a:lnTo>
                  <a:lnTo>
                    <a:pt x="78" y="105"/>
                  </a:lnTo>
                  <a:lnTo>
                    <a:pt x="80" y="104"/>
                  </a:lnTo>
                  <a:lnTo>
                    <a:pt x="84" y="102"/>
                  </a:lnTo>
                  <a:lnTo>
                    <a:pt x="86" y="101"/>
                  </a:lnTo>
                  <a:lnTo>
                    <a:pt x="88" y="99"/>
                  </a:lnTo>
                  <a:lnTo>
                    <a:pt x="89" y="96"/>
                  </a:lnTo>
                  <a:lnTo>
                    <a:pt x="90" y="93"/>
                  </a:lnTo>
                  <a:lnTo>
                    <a:pt x="90" y="90"/>
                  </a:lnTo>
                  <a:lnTo>
                    <a:pt x="90" y="15"/>
                  </a:lnTo>
                  <a:lnTo>
                    <a:pt x="90" y="12"/>
                  </a:lnTo>
                  <a:lnTo>
                    <a:pt x="89" y="9"/>
                  </a:lnTo>
                  <a:lnTo>
                    <a:pt x="88" y="7"/>
                  </a:lnTo>
                  <a:lnTo>
                    <a:pt x="86" y="4"/>
                  </a:lnTo>
                  <a:lnTo>
                    <a:pt x="84" y="2"/>
                  </a:lnTo>
                  <a:lnTo>
                    <a:pt x="80" y="1"/>
                  </a:lnTo>
                  <a:lnTo>
                    <a:pt x="78" y="0"/>
                  </a:lnTo>
                  <a:lnTo>
                    <a:pt x="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19" name="Forma libre 472">
              <a:extLst>
                <a:ext uri="{FF2B5EF4-FFF2-40B4-BE49-F238E27FC236}">
                  <a16:creationId xmlns:a16="http://schemas.microsoft.com/office/drawing/2014/main" id="{196FE97D-77A1-4D52-A288-82512B28D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0875" y="1446213"/>
              <a:ext cx="28575" cy="33338"/>
            </a:xfrm>
            <a:custGeom>
              <a:avLst/>
              <a:gdLst>
                <a:gd name="T0" fmla="*/ 90 w 90"/>
                <a:gd name="T1" fmla="*/ 0 h 105"/>
                <a:gd name="T2" fmla="*/ 15 w 90"/>
                <a:gd name="T3" fmla="*/ 0 h 105"/>
                <a:gd name="T4" fmla="*/ 11 w 90"/>
                <a:gd name="T5" fmla="*/ 0 h 105"/>
                <a:gd name="T6" fmla="*/ 9 w 90"/>
                <a:gd name="T7" fmla="*/ 1 h 105"/>
                <a:gd name="T8" fmla="*/ 6 w 90"/>
                <a:gd name="T9" fmla="*/ 2 h 105"/>
                <a:gd name="T10" fmla="*/ 4 w 90"/>
                <a:gd name="T11" fmla="*/ 4 h 105"/>
                <a:gd name="T12" fmla="*/ 3 w 90"/>
                <a:gd name="T13" fmla="*/ 6 h 105"/>
                <a:gd name="T14" fmla="*/ 1 w 90"/>
                <a:gd name="T15" fmla="*/ 9 h 105"/>
                <a:gd name="T16" fmla="*/ 0 w 90"/>
                <a:gd name="T17" fmla="*/ 12 h 105"/>
                <a:gd name="T18" fmla="*/ 0 w 90"/>
                <a:gd name="T19" fmla="*/ 15 h 105"/>
                <a:gd name="T20" fmla="*/ 0 w 90"/>
                <a:gd name="T21" fmla="*/ 90 h 105"/>
                <a:gd name="T22" fmla="*/ 0 w 90"/>
                <a:gd name="T23" fmla="*/ 93 h 105"/>
                <a:gd name="T24" fmla="*/ 1 w 90"/>
                <a:gd name="T25" fmla="*/ 96 h 105"/>
                <a:gd name="T26" fmla="*/ 3 w 90"/>
                <a:gd name="T27" fmla="*/ 99 h 105"/>
                <a:gd name="T28" fmla="*/ 4 w 90"/>
                <a:gd name="T29" fmla="*/ 101 h 105"/>
                <a:gd name="T30" fmla="*/ 6 w 90"/>
                <a:gd name="T31" fmla="*/ 103 h 105"/>
                <a:gd name="T32" fmla="*/ 9 w 90"/>
                <a:gd name="T33" fmla="*/ 104 h 105"/>
                <a:gd name="T34" fmla="*/ 11 w 90"/>
                <a:gd name="T35" fmla="*/ 105 h 105"/>
                <a:gd name="T36" fmla="*/ 15 w 90"/>
                <a:gd name="T37" fmla="*/ 105 h 105"/>
                <a:gd name="T38" fmla="*/ 45 w 90"/>
                <a:gd name="T39" fmla="*/ 105 h 105"/>
                <a:gd name="T40" fmla="*/ 90 w 90"/>
                <a:gd name="T41" fmla="*/ 105 h 105"/>
                <a:gd name="T42" fmla="*/ 90 w 90"/>
                <a:gd name="T4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0" h="105">
                  <a:moveTo>
                    <a:pt x="90" y="0"/>
                  </a:moveTo>
                  <a:lnTo>
                    <a:pt x="15" y="0"/>
                  </a:lnTo>
                  <a:lnTo>
                    <a:pt x="11" y="0"/>
                  </a:lnTo>
                  <a:lnTo>
                    <a:pt x="9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90"/>
                  </a:lnTo>
                  <a:lnTo>
                    <a:pt x="0" y="93"/>
                  </a:lnTo>
                  <a:lnTo>
                    <a:pt x="1" y="96"/>
                  </a:lnTo>
                  <a:lnTo>
                    <a:pt x="3" y="99"/>
                  </a:lnTo>
                  <a:lnTo>
                    <a:pt x="4" y="101"/>
                  </a:lnTo>
                  <a:lnTo>
                    <a:pt x="6" y="103"/>
                  </a:lnTo>
                  <a:lnTo>
                    <a:pt x="9" y="104"/>
                  </a:lnTo>
                  <a:lnTo>
                    <a:pt x="11" y="105"/>
                  </a:lnTo>
                  <a:lnTo>
                    <a:pt x="15" y="105"/>
                  </a:lnTo>
                  <a:lnTo>
                    <a:pt x="45" y="105"/>
                  </a:lnTo>
                  <a:lnTo>
                    <a:pt x="90" y="105"/>
                  </a:lnTo>
                  <a:lnTo>
                    <a:pt x="9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20" name="Forma libre 473">
              <a:extLst>
                <a:ext uri="{FF2B5EF4-FFF2-40B4-BE49-F238E27FC236}">
                  <a16:creationId xmlns:a16="http://schemas.microsoft.com/office/drawing/2014/main" id="{AEEC57E4-9646-4A44-BD9D-7456C26246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975" y="1446213"/>
              <a:ext cx="49213" cy="33338"/>
            </a:xfrm>
            <a:custGeom>
              <a:avLst/>
              <a:gdLst>
                <a:gd name="T0" fmla="*/ 151 w 151"/>
                <a:gd name="T1" fmla="*/ 0 h 105"/>
                <a:gd name="T2" fmla="*/ 46 w 151"/>
                <a:gd name="T3" fmla="*/ 0 h 105"/>
                <a:gd name="T4" fmla="*/ 0 w 151"/>
                <a:gd name="T5" fmla="*/ 0 h 105"/>
                <a:gd name="T6" fmla="*/ 0 w 151"/>
                <a:gd name="T7" fmla="*/ 105 h 105"/>
                <a:gd name="T8" fmla="*/ 106 w 151"/>
                <a:gd name="T9" fmla="*/ 105 h 105"/>
                <a:gd name="T10" fmla="*/ 151 w 151"/>
                <a:gd name="T11" fmla="*/ 105 h 105"/>
                <a:gd name="T12" fmla="*/ 151 w 151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105">
                  <a:moveTo>
                    <a:pt x="151" y="0"/>
                  </a:moveTo>
                  <a:lnTo>
                    <a:pt x="46" y="0"/>
                  </a:lnTo>
                  <a:lnTo>
                    <a:pt x="0" y="0"/>
                  </a:lnTo>
                  <a:lnTo>
                    <a:pt x="0" y="105"/>
                  </a:lnTo>
                  <a:lnTo>
                    <a:pt x="106" y="105"/>
                  </a:lnTo>
                  <a:lnTo>
                    <a:pt x="151" y="105"/>
                  </a:lnTo>
                  <a:lnTo>
                    <a:pt x="15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21" name="Forma libre 474">
              <a:extLst>
                <a:ext uri="{FF2B5EF4-FFF2-40B4-BE49-F238E27FC236}">
                  <a16:creationId xmlns:a16="http://schemas.microsoft.com/office/drawing/2014/main" id="{3033CFA5-C735-49A7-99D6-6BC7D8DA0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7713" y="1446213"/>
              <a:ext cx="28575" cy="33338"/>
            </a:xfrm>
            <a:custGeom>
              <a:avLst/>
              <a:gdLst>
                <a:gd name="T0" fmla="*/ 90 w 90"/>
                <a:gd name="T1" fmla="*/ 15 h 105"/>
                <a:gd name="T2" fmla="*/ 90 w 90"/>
                <a:gd name="T3" fmla="*/ 12 h 105"/>
                <a:gd name="T4" fmla="*/ 89 w 90"/>
                <a:gd name="T5" fmla="*/ 9 h 105"/>
                <a:gd name="T6" fmla="*/ 88 w 90"/>
                <a:gd name="T7" fmla="*/ 6 h 105"/>
                <a:gd name="T8" fmla="*/ 86 w 90"/>
                <a:gd name="T9" fmla="*/ 4 h 105"/>
                <a:gd name="T10" fmla="*/ 84 w 90"/>
                <a:gd name="T11" fmla="*/ 2 h 105"/>
                <a:gd name="T12" fmla="*/ 81 w 90"/>
                <a:gd name="T13" fmla="*/ 1 h 105"/>
                <a:gd name="T14" fmla="*/ 78 w 90"/>
                <a:gd name="T15" fmla="*/ 0 h 105"/>
                <a:gd name="T16" fmla="*/ 75 w 90"/>
                <a:gd name="T17" fmla="*/ 0 h 105"/>
                <a:gd name="T18" fmla="*/ 45 w 90"/>
                <a:gd name="T19" fmla="*/ 0 h 105"/>
                <a:gd name="T20" fmla="*/ 0 w 90"/>
                <a:gd name="T21" fmla="*/ 0 h 105"/>
                <a:gd name="T22" fmla="*/ 0 w 90"/>
                <a:gd name="T23" fmla="*/ 105 h 105"/>
                <a:gd name="T24" fmla="*/ 75 w 90"/>
                <a:gd name="T25" fmla="*/ 105 h 105"/>
                <a:gd name="T26" fmla="*/ 78 w 90"/>
                <a:gd name="T27" fmla="*/ 105 h 105"/>
                <a:gd name="T28" fmla="*/ 81 w 90"/>
                <a:gd name="T29" fmla="*/ 104 h 105"/>
                <a:gd name="T30" fmla="*/ 84 w 90"/>
                <a:gd name="T31" fmla="*/ 103 h 105"/>
                <a:gd name="T32" fmla="*/ 86 w 90"/>
                <a:gd name="T33" fmla="*/ 101 h 105"/>
                <a:gd name="T34" fmla="*/ 88 w 90"/>
                <a:gd name="T35" fmla="*/ 99 h 105"/>
                <a:gd name="T36" fmla="*/ 89 w 90"/>
                <a:gd name="T37" fmla="*/ 96 h 105"/>
                <a:gd name="T38" fmla="*/ 90 w 90"/>
                <a:gd name="T39" fmla="*/ 93 h 105"/>
                <a:gd name="T40" fmla="*/ 90 w 90"/>
                <a:gd name="T41" fmla="*/ 90 h 105"/>
                <a:gd name="T42" fmla="*/ 90 w 90"/>
                <a:gd name="T43" fmla="*/ 1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0" h="105">
                  <a:moveTo>
                    <a:pt x="90" y="15"/>
                  </a:moveTo>
                  <a:lnTo>
                    <a:pt x="90" y="12"/>
                  </a:lnTo>
                  <a:lnTo>
                    <a:pt x="89" y="9"/>
                  </a:lnTo>
                  <a:lnTo>
                    <a:pt x="88" y="6"/>
                  </a:lnTo>
                  <a:lnTo>
                    <a:pt x="86" y="4"/>
                  </a:lnTo>
                  <a:lnTo>
                    <a:pt x="84" y="2"/>
                  </a:lnTo>
                  <a:lnTo>
                    <a:pt x="81" y="1"/>
                  </a:lnTo>
                  <a:lnTo>
                    <a:pt x="78" y="0"/>
                  </a:lnTo>
                  <a:lnTo>
                    <a:pt x="75" y="0"/>
                  </a:lnTo>
                  <a:lnTo>
                    <a:pt x="45" y="0"/>
                  </a:lnTo>
                  <a:lnTo>
                    <a:pt x="0" y="0"/>
                  </a:lnTo>
                  <a:lnTo>
                    <a:pt x="0" y="105"/>
                  </a:lnTo>
                  <a:lnTo>
                    <a:pt x="75" y="105"/>
                  </a:lnTo>
                  <a:lnTo>
                    <a:pt x="78" y="105"/>
                  </a:lnTo>
                  <a:lnTo>
                    <a:pt x="81" y="104"/>
                  </a:lnTo>
                  <a:lnTo>
                    <a:pt x="84" y="103"/>
                  </a:lnTo>
                  <a:lnTo>
                    <a:pt x="86" y="101"/>
                  </a:lnTo>
                  <a:lnTo>
                    <a:pt x="88" y="99"/>
                  </a:lnTo>
                  <a:lnTo>
                    <a:pt x="89" y="96"/>
                  </a:lnTo>
                  <a:lnTo>
                    <a:pt x="90" y="93"/>
                  </a:lnTo>
                  <a:lnTo>
                    <a:pt x="90" y="90"/>
                  </a:lnTo>
                  <a:lnTo>
                    <a:pt x="9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22" name="Forma libre 475">
              <a:extLst>
                <a:ext uri="{FF2B5EF4-FFF2-40B4-BE49-F238E27FC236}">
                  <a16:creationId xmlns:a16="http://schemas.microsoft.com/office/drawing/2014/main" id="{065F74B0-847F-49F5-9074-1CED108D1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925" y="1408113"/>
              <a:ext cx="30163" cy="33338"/>
            </a:xfrm>
            <a:custGeom>
              <a:avLst/>
              <a:gdLst>
                <a:gd name="T0" fmla="*/ 0 w 91"/>
                <a:gd name="T1" fmla="*/ 90 h 105"/>
                <a:gd name="T2" fmla="*/ 1 w 91"/>
                <a:gd name="T3" fmla="*/ 93 h 105"/>
                <a:gd name="T4" fmla="*/ 1 w 91"/>
                <a:gd name="T5" fmla="*/ 95 h 105"/>
                <a:gd name="T6" fmla="*/ 3 w 91"/>
                <a:gd name="T7" fmla="*/ 98 h 105"/>
                <a:gd name="T8" fmla="*/ 4 w 91"/>
                <a:gd name="T9" fmla="*/ 101 h 105"/>
                <a:gd name="T10" fmla="*/ 7 w 91"/>
                <a:gd name="T11" fmla="*/ 103 h 105"/>
                <a:gd name="T12" fmla="*/ 9 w 91"/>
                <a:gd name="T13" fmla="*/ 104 h 105"/>
                <a:gd name="T14" fmla="*/ 13 w 91"/>
                <a:gd name="T15" fmla="*/ 105 h 105"/>
                <a:gd name="T16" fmla="*/ 15 w 91"/>
                <a:gd name="T17" fmla="*/ 105 h 105"/>
                <a:gd name="T18" fmla="*/ 45 w 91"/>
                <a:gd name="T19" fmla="*/ 105 h 105"/>
                <a:gd name="T20" fmla="*/ 91 w 91"/>
                <a:gd name="T21" fmla="*/ 105 h 105"/>
                <a:gd name="T22" fmla="*/ 91 w 91"/>
                <a:gd name="T23" fmla="*/ 0 h 105"/>
                <a:gd name="T24" fmla="*/ 15 w 91"/>
                <a:gd name="T25" fmla="*/ 0 h 105"/>
                <a:gd name="T26" fmla="*/ 13 w 91"/>
                <a:gd name="T27" fmla="*/ 0 h 105"/>
                <a:gd name="T28" fmla="*/ 9 w 91"/>
                <a:gd name="T29" fmla="*/ 1 h 105"/>
                <a:gd name="T30" fmla="*/ 7 w 91"/>
                <a:gd name="T31" fmla="*/ 2 h 105"/>
                <a:gd name="T32" fmla="*/ 4 w 91"/>
                <a:gd name="T33" fmla="*/ 4 h 105"/>
                <a:gd name="T34" fmla="*/ 3 w 91"/>
                <a:gd name="T35" fmla="*/ 6 h 105"/>
                <a:gd name="T36" fmla="*/ 1 w 91"/>
                <a:gd name="T37" fmla="*/ 8 h 105"/>
                <a:gd name="T38" fmla="*/ 1 w 91"/>
                <a:gd name="T39" fmla="*/ 11 h 105"/>
                <a:gd name="T40" fmla="*/ 0 w 91"/>
                <a:gd name="T41" fmla="*/ 15 h 105"/>
                <a:gd name="T42" fmla="*/ 0 w 91"/>
                <a:gd name="T43" fmla="*/ 9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1" h="105">
                  <a:moveTo>
                    <a:pt x="0" y="90"/>
                  </a:moveTo>
                  <a:lnTo>
                    <a:pt x="1" y="93"/>
                  </a:lnTo>
                  <a:lnTo>
                    <a:pt x="1" y="95"/>
                  </a:lnTo>
                  <a:lnTo>
                    <a:pt x="3" y="98"/>
                  </a:lnTo>
                  <a:lnTo>
                    <a:pt x="4" y="101"/>
                  </a:lnTo>
                  <a:lnTo>
                    <a:pt x="7" y="103"/>
                  </a:lnTo>
                  <a:lnTo>
                    <a:pt x="9" y="104"/>
                  </a:lnTo>
                  <a:lnTo>
                    <a:pt x="13" y="105"/>
                  </a:lnTo>
                  <a:lnTo>
                    <a:pt x="15" y="105"/>
                  </a:lnTo>
                  <a:lnTo>
                    <a:pt x="45" y="105"/>
                  </a:lnTo>
                  <a:lnTo>
                    <a:pt x="91" y="105"/>
                  </a:lnTo>
                  <a:lnTo>
                    <a:pt x="91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7" y="2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8"/>
                  </a:lnTo>
                  <a:lnTo>
                    <a:pt x="1" y="11"/>
                  </a:lnTo>
                  <a:lnTo>
                    <a:pt x="0" y="15"/>
                  </a:lnTo>
                  <a:lnTo>
                    <a:pt x="0" y="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23" name="Forma libre 476">
              <a:extLst>
                <a:ext uri="{FF2B5EF4-FFF2-40B4-BE49-F238E27FC236}">
                  <a16:creationId xmlns:a16="http://schemas.microsoft.com/office/drawing/2014/main" id="{DB22E8D4-6BB2-4D40-BB88-1C39D4F8EB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613" y="1408113"/>
              <a:ext cx="47625" cy="33338"/>
            </a:xfrm>
            <a:custGeom>
              <a:avLst/>
              <a:gdLst>
                <a:gd name="T0" fmla="*/ 0 w 150"/>
                <a:gd name="T1" fmla="*/ 105 h 105"/>
                <a:gd name="T2" fmla="*/ 105 w 150"/>
                <a:gd name="T3" fmla="*/ 105 h 105"/>
                <a:gd name="T4" fmla="*/ 150 w 150"/>
                <a:gd name="T5" fmla="*/ 105 h 105"/>
                <a:gd name="T6" fmla="*/ 150 w 150"/>
                <a:gd name="T7" fmla="*/ 0 h 105"/>
                <a:gd name="T8" fmla="*/ 75 w 150"/>
                <a:gd name="T9" fmla="*/ 0 h 105"/>
                <a:gd name="T10" fmla="*/ 0 w 150"/>
                <a:gd name="T11" fmla="*/ 0 h 105"/>
                <a:gd name="T12" fmla="*/ 0 w 15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0" h="105">
                  <a:moveTo>
                    <a:pt x="0" y="105"/>
                  </a:moveTo>
                  <a:lnTo>
                    <a:pt x="105" y="105"/>
                  </a:lnTo>
                  <a:lnTo>
                    <a:pt x="150" y="105"/>
                  </a:lnTo>
                  <a:lnTo>
                    <a:pt x="150" y="0"/>
                  </a:lnTo>
                  <a:lnTo>
                    <a:pt x="75" y="0"/>
                  </a:lnTo>
                  <a:lnTo>
                    <a:pt x="0" y="0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24" name="Forma libre 478">
              <a:extLst>
                <a:ext uri="{FF2B5EF4-FFF2-40B4-BE49-F238E27FC236}">
                  <a16:creationId xmlns:a16="http://schemas.microsoft.com/office/drawing/2014/main" id="{87F52D03-CB49-4783-A300-614548CAD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6763" y="1408113"/>
              <a:ext cx="28575" cy="33338"/>
            </a:xfrm>
            <a:custGeom>
              <a:avLst/>
              <a:gdLst>
                <a:gd name="T0" fmla="*/ 0 w 90"/>
                <a:gd name="T1" fmla="*/ 105 h 105"/>
                <a:gd name="T2" fmla="*/ 75 w 90"/>
                <a:gd name="T3" fmla="*/ 105 h 105"/>
                <a:gd name="T4" fmla="*/ 78 w 90"/>
                <a:gd name="T5" fmla="*/ 105 h 105"/>
                <a:gd name="T6" fmla="*/ 82 w 90"/>
                <a:gd name="T7" fmla="*/ 104 h 105"/>
                <a:gd name="T8" fmla="*/ 84 w 90"/>
                <a:gd name="T9" fmla="*/ 103 h 105"/>
                <a:gd name="T10" fmla="*/ 86 w 90"/>
                <a:gd name="T11" fmla="*/ 101 h 105"/>
                <a:gd name="T12" fmla="*/ 88 w 90"/>
                <a:gd name="T13" fmla="*/ 98 h 105"/>
                <a:gd name="T14" fmla="*/ 89 w 90"/>
                <a:gd name="T15" fmla="*/ 95 h 105"/>
                <a:gd name="T16" fmla="*/ 90 w 90"/>
                <a:gd name="T17" fmla="*/ 93 h 105"/>
                <a:gd name="T18" fmla="*/ 90 w 90"/>
                <a:gd name="T19" fmla="*/ 90 h 105"/>
                <a:gd name="T20" fmla="*/ 90 w 90"/>
                <a:gd name="T21" fmla="*/ 15 h 105"/>
                <a:gd name="T22" fmla="*/ 90 w 90"/>
                <a:gd name="T23" fmla="*/ 11 h 105"/>
                <a:gd name="T24" fmla="*/ 89 w 90"/>
                <a:gd name="T25" fmla="*/ 8 h 105"/>
                <a:gd name="T26" fmla="*/ 88 w 90"/>
                <a:gd name="T27" fmla="*/ 6 h 105"/>
                <a:gd name="T28" fmla="*/ 86 w 90"/>
                <a:gd name="T29" fmla="*/ 4 h 105"/>
                <a:gd name="T30" fmla="*/ 84 w 90"/>
                <a:gd name="T31" fmla="*/ 2 h 105"/>
                <a:gd name="T32" fmla="*/ 82 w 90"/>
                <a:gd name="T33" fmla="*/ 1 h 105"/>
                <a:gd name="T34" fmla="*/ 78 w 90"/>
                <a:gd name="T35" fmla="*/ 0 h 105"/>
                <a:gd name="T36" fmla="*/ 75 w 90"/>
                <a:gd name="T37" fmla="*/ 0 h 105"/>
                <a:gd name="T38" fmla="*/ 0 w 90"/>
                <a:gd name="T39" fmla="*/ 0 h 105"/>
                <a:gd name="T40" fmla="*/ 0 w 90"/>
                <a:gd name="T41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0" h="105">
                  <a:moveTo>
                    <a:pt x="0" y="105"/>
                  </a:moveTo>
                  <a:lnTo>
                    <a:pt x="75" y="105"/>
                  </a:lnTo>
                  <a:lnTo>
                    <a:pt x="78" y="105"/>
                  </a:lnTo>
                  <a:lnTo>
                    <a:pt x="82" y="104"/>
                  </a:lnTo>
                  <a:lnTo>
                    <a:pt x="84" y="103"/>
                  </a:lnTo>
                  <a:lnTo>
                    <a:pt x="86" y="101"/>
                  </a:lnTo>
                  <a:lnTo>
                    <a:pt x="88" y="98"/>
                  </a:lnTo>
                  <a:lnTo>
                    <a:pt x="89" y="95"/>
                  </a:lnTo>
                  <a:lnTo>
                    <a:pt x="90" y="93"/>
                  </a:lnTo>
                  <a:lnTo>
                    <a:pt x="90" y="90"/>
                  </a:lnTo>
                  <a:lnTo>
                    <a:pt x="90" y="15"/>
                  </a:lnTo>
                  <a:lnTo>
                    <a:pt x="90" y="11"/>
                  </a:lnTo>
                  <a:lnTo>
                    <a:pt x="89" y="8"/>
                  </a:lnTo>
                  <a:lnTo>
                    <a:pt x="88" y="6"/>
                  </a:lnTo>
                  <a:lnTo>
                    <a:pt x="86" y="4"/>
                  </a:lnTo>
                  <a:lnTo>
                    <a:pt x="84" y="2"/>
                  </a:lnTo>
                  <a:lnTo>
                    <a:pt x="82" y="1"/>
                  </a:lnTo>
                  <a:lnTo>
                    <a:pt x="78" y="0"/>
                  </a:lnTo>
                  <a:lnTo>
                    <a:pt x="75" y="0"/>
                  </a:lnTo>
                  <a:lnTo>
                    <a:pt x="0" y="0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25" name="Forma libre 479">
              <a:extLst>
                <a:ext uri="{FF2B5EF4-FFF2-40B4-BE49-F238E27FC236}">
                  <a16:creationId xmlns:a16="http://schemas.microsoft.com/office/drawing/2014/main" id="{DBADE0C6-806F-47B9-9C52-13B9C417A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8663" y="1560513"/>
              <a:ext cx="28575" cy="33338"/>
            </a:xfrm>
            <a:custGeom>
              <a:avLst/>
              <a:gdLst>
                <a:gd name="T0" fmla="*/ 90 w 90"/>
                <a:gd name="T1" fmla="*/ 90 h 105"/>
                <a:gd name="T2" fmla="*/ 90 w 90"/>
                <a:gd name="T3" fmla="*/ 15 h 105"/>
                <a:gd name="T4" fmla="*/ 90 w 90"/>
                <a:gd name="T5" fmla="*/ 12 h 105"/>
                <a:gd name="T6" fmla="*/ 89 w 90"/>
                <a:gd name="T7" fmla="*/ 9 h 105"/>
                <a:gd name="T8" fmla="*/ 88 w 90"/>
                <a:gd name="T9" fmla="*/ 7 h 105"/>
                <a:gd name="T10" fmla="*/ 86 w 90"/>
                <a:gd name="T11" fmla="*/ 5 h 105"/>
                <a:gd name="T12" fmla="*/ 84 w 90"/>
                <a:gd name="T13" fmla="*/ 2 h 105"/>
                <a:gd name="T14" fmla="*/ 80 w 90"/>
                <a:gd name="T15" fmla="*/ 1 h 105"/>
                <a:gd name="T16" fmla="*/ 78 w 90"/>
                <a:gd name="T17" fmla="*/ 0 h 105"/>
                <a:gd name="T18" fmla="*/ 75 w 90"/>
                <a:gd name="T19" fmla="*/ 0 h 105"/>
                <a:gd name="T20" fmla="*/ 15 w 90"/>
                <a:gd name="T21" fmla="*/ 0 h 105"/>
                <a:gd name="T22" fmla="*/ 0 w 90"/>
                <a:gd name="T23" fmla="*/ 0 h 105"/>
                <a:gd name="T24" fmla="*/ 0 w 90"/>
                <a:gd name="T25" fmla="*/ 105 h 105"/>
                <a:gd name="T26" fmla="*/ 15 w 90"/>
                <a:gd name="T27" fmla="*/ 105 h 105"/>
                <a:gd name="T28" fmla="*/ 75 w 90"/>
                <a:gd name="T29" fmla="*/ 105 h 105"/>
                <a:gd name="T30" fmla="*/ 78 w 90"/>
                <a:gd name="T31" fmla="*/ 105 h 105"/>
                <a:gd name="T32" fmla="*/ 80 w 90"/>
                <a:gd name="T33" fmla="*/ 104 h 105"/>
                <a:gd name="T34" fmla="*/ 84 w 90"/>
                <a:gd name="T35" fmla="*/ 103 h 105"/>
                <a:gd name="T36" fmla="*/ 86 w 90"/>
                <a:gd name="T37" fmla="*/ 101 h 105"/>
                <a:gd name="T38" fmla="*/ 88 w 90"/>
                <a:gd name="T39" fmla="*/ 99 h 105"/>
                <a:gd name="T40" fmla="*/ 89 w 90"/>
                <a:gd name="T41" fmla="*/ 97 h 105"/>
                <a:gd name="T42" fmla="*/ 90 w 90"/>
                <a:gd name="T43" fmla="*/ 94 h 105"/>
                <a:gd name="T44" fmla="*/ 90 w 90"/>
                <a:gd name="T45" fmla="*/ 90 h 105"/>
                <a:gd name="T46" fmla="*/ 90 w 90"/>
                <a:gd name="T47" fmla="*/ 9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105">
                  <a:moveTo>
                    <a:pt x="90" y="90"/>
                  </a:moveTo>
                  <a:lnTo>
                    <a:pt x="90" y="15"/>
                  </a:lnTo>
                  <a:lnTo>
                    <a:pt x="90" y="12"/>
                  </a:lnTo>
                  <a:lnTo>
                    <a:pt x="89" y="9"/>
                  </a:lnTo>
                  <a:lnTo>
                    <a:pt x="88" y="7"/>
                  </a:lnTo>
                  <a:lnTo>
                    <a:pt x="86" y="5"/>
                  </a:lnTo>
                  <a:lnTo>
                    <a:pt x="84" y="2"/>
                  </a:lnTo>
                  <a:lnTo>
                    <a:pt x="80" y="1"/>
                  </a:lnTo>
                  <a:lnTo>
                    <a:pt x="78" y="0"/>
                  </a:lnTo>
                  <a:lnTo>
                    <a:pt x="75" y="0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105"/>
                  </a:lnTo>
                  <a:lnTo>
                    <a:pt x="15" y="105"/>
                  </a:lnTo>
                  <a:lnTo>
                    <a:pt x="75" y="105"/>
                  </a:lnTo>
                  <a:lnTo>
                    <a:pt x="78" y="105"/>
                  </a:lnTo>
                  <a:lnTo>
                    <a:pt x="80" y="104"/>
                  </a:lnTo>
                  <a:lnTo>
                    <a:pt x="84" y="103"/>
                  </a:lnTo>
                  <a:lnTo>
                    <a:pt x="86" y="101"/>
                  </a:lnTo>
                  <a:lnTo>
                    <a:pt x="88" y="99"/>
                  </a:lnTo>
                  <a:lnTo>
                    <a:pt x="89" y="97"/>
                  </a:lnTo>
                  <a:lnTo>
                    <a:pt x="90" y="94"/>
                  </a:lnTo>
                  <a:lnTo>
                    <a:pt x="90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26" name="Forma libre 480">
              <a:extLst>
                <a:ext uri="{FF2B5EF4-FFF2-40B4-BE49-F238E27FC236}">
                  <a16:creationId xmlns:a16="http://schemas.microsoft.com/office/drawing/2014/main" id="{C8E574A7-2E84-4B27-8D39-E8F428DC1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925" y="1560513"/>
              <a:ext cx="49213" cy="33338"/>
            </a:xfrm>
            <a:custGeom>
              <a:avLst/>
              <a:gdLst>
                <a:gd name="T0" fmla="*/ 151 w 151"/>
                <a:gd name="T1" fmla="*/ 0 h 105"/>
                <a:gd name="T2" fmla="*/ 15 w 151"/>
                <a:gd name="T3" fmla="*/ 0 h 105"/>
                <a:gd name="T4" fmla="*/ 0 w 151"/>
                <a:gd name="T5" fmla="*/ 0 h 105"/>
                <a:gd name="T6" fmla="*/ 0 w 151"/>
                <a:gd name="T7" fmla="*/ 105 h 105"/>
                <a:gd name="T8" fmla="*/ 15 w 151"/>
                <a:gd name="T9" fmla="*/ 105 h 105"/>
                <a:gd name="T10" fmla="*/ 151 w 151"/>
                <a:gd name="T11" fmla="*/ 105 h 105"/>
                <a:gd name="T12" fmla="*/ 151 w 151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105">
                  <a:moveTo>
                    <a:pt x="151" y="0"/>
                  </a:moveTo>
                  <a:lnTo>
                    <a:pt x="15" y="0"/>
                  </a:lnTo>
                  <a:lnTo>
                    <a:pt x="0" y="0"/>
                  </a:lnTo>
                  <a:lnTo>
                    <a:pt x="0" y="105"/>
                  </a:lnTo>
                  <a:lnTo>
                    <a:pt x="15" y="105"/>
                  </a:lnTo>
                  <a:lnTo>
                    <a:pt x="151" y="105"/>
                  </a:lnTo>
                  <a:lnTo>
                    <a:pt x="15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27" name="Forma libre 481">
              <a:extLst>
                <a:ext uri="{FF2B5EF4-FFF2-40B4-BE49-F238E27FC236}">
                  <a16:creationId xmlns:a16="http://schemas.microsoft.com/office/drawing/2014/main" id="{8B0D6F72-7A5D-4B7E-BC3D-3CDDA28EC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1825" y="1560513"/>
              <a:ext cx="28575" cy="33338"/>
            </a:xfrm>
            <a:custGeom>
              <a:avLst/>
              <a:gdLst>
                <a:gd name="T0" fmla="*/ 90 w 90"/>
                <a:gd name="T1" fmla="*/ 0 h 105"/>
                <a:gd name="T2" fmla="*/ 15 w 90"/>
                <a:gd name="T3" fmla="*/ 0 h 105"/>
                <a:gd name="T4" fmla="*/ 11 w 90"/>
                <a:gd name="T5" fmla="*/ 0 h 105"/>
                <a:gd name="T6" fmla="*/ 9 w 90"/>
                <a:gd name="T7" fmla="*/ 1 h 105"/>
                <a:gd name="T8" fmla="*/ 6 w 90"/>
                <a:gd name="T9" fmla="*/ 2 h 105"/>
                <a:gd name="T10" fmla="*/ 4 w 90"/>
                <a:gd name="T11" fmla="*/ 5 h 105"/>
                <a:gd name="T12" fmla="*/ 2 w 90"/>
                <a:gd name="T13" fmla="*/ 7 h 105"/>
                <a:gd name="T14" fmla="*/ 1 w 90"/>
                <a:gd name="T15" fmla="*/ 10 h 105"/>
                <a:gd name="T16" fmla="*/ 0 w 90"/>
                <a:gd name="T17" fmla="*/ 12 h 105"/>
                <a:gd name="T18" fmla="*/ 0 w 90"/>
                <a:gd name="T19" fmla="*/ 15 h 105"/>
                <a:gd name="T20" fmla="*/ 0 w 90"/>
                <a:gd name="T21" fmla="*/ 90 h 105"/>
                <a:gd name="T22" fmla="*/ 0 w 90"/>
                <a:gd name="T23" fmla="*/ 94 h 105"/>
                <a:gd name="T24" fmla="*/ 1 w 90"/>
                <a:gd name="T25" fmla="*/ 97 h 105"/>
                <a:gd name="T26" fmla="*/ 2 w 90"/>
                <a:gd name="T27" fmla="*/ 99 h 105"/>
                <a:gd name="T28" fmla="*/ 4 w 90"/>
                <a:gd name="T29" fmla="*/ 101 h 105"/>
                <a:gd name="T30" fmla="*/ 6 w 90"/>
                <a:gd name="T31" fmla="*/ 103 h 105"/>
                <a:gd name="T32" fmla="*/ 9 w 90"/>
                <a:gd name="T33" fmla="*/ 104 h 105"/>
                <a:gd name="T34" fmla="*/ 11 w 90"/>
                <a:gd name="T35" fmla="*/ 105 h 105"/>
                <a:gd name="T36" fmla="*/ 15 w 90"/>
                <a:gd name="T37" fmla="*/ 105 h 105"/>
                <a:gd name="T38" fmla="*/ 90 w 90"/>
                <a:gd name="T39" fmla="*/ 105 h 105"/>
                <a:gd name="T40" fmla="*/ 90 w 90"/>
                <a:gd name="T41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0" h="105">
                  <a:moveTo>
                    <a:pt x="90" y="0"/>
                  </a:moveTo>
                  <a:lnTo>
                    <a:pt x="15" y="0"/>
                  </a:lnTo>
                  <a:lnTo>
                    <a:pt x="11" y="0"/>
                  </a:lnTo>
                  <a:lnTo>
                    <a:pt x="9" y="1"/>
                  </a:lnTo>
                  <a:lnTo>
                    <a:pt x="6" y="2"/>
                  </a:lnTo>
                  <a:lnTo>
                    <a:pt x="4" y="5"/>
                  </a:lnTo>
                  <a:lnTo>
                    <a:pt x="2" y="7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90"/>
                  </a:lnTo>
                  <a:lnTo>
                    <a:pt x="0" y="94"/>
                  </a:lnTo>
                  <a:lnTo>
                    <a:pt x="1" y="97"/>
                  </a:lnTo>
                  <a:lnTo>
                    <a:pt x="2" y="99"/>
                  </a:lnTo>
                  <a:lnTo>
                    <a:pt x="4" y="101"/>
                  </a:lnTo>
                  <a:lnTo>
                    <a:pt x="6" y="103"/>
                  </a:lnTo>
                  <a:lnTo>
                    <a:pt x="9" y="104"/>
                  </a:lnTo>
                  <a:lnTo>
                    <a:pt x="11" y="105"/>
                  </a:lnTo>
                  <a:lnTo>
                    <a:pt x="15" y="105"/>
                  </a:lnTo>
                  <a:lnTo>
                    <a:pt x="90" y="105"/>
                  </a:lnTo>
                  <a:lnTo>
                    <a:pt x="9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28" name="Forma libre 482">
              <a:extLst>
                <a:ext uri="{FF2B5EF4-FFF2-40B4-BE49-F238E27FC236}">
                  <a16:creationId xmlns:a16="http://schemas.microsoft.com/office/drawing/2014/main" id="{A018FEA5-42F8-45D6-903D-DEDCEE104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925" y="1484313"/>
              <a:ext cx="49213" cy="33338"/>
            </a:xfrm>
            <a:custGeom>
              <a:avLst/>
              <a:gdLst>
                <a:gd name="T0" fmla="*/ 151 w 151"/>
                <a:gd name="T1" fmla="*/ 106 h 106"/>
                <a:gd name="T2" fmla="*/ 151 w 151"/>
                <a:gd name="T3" fmla="*/ 0 h 106"/>
                <a:gd name="T4" fmla="*/ 45 w 151"/>
                <a:gd name="T5" fmla="*/ 0 h 106"/>
                <a:gd name="T6" fmla="*/ 0 w 151"/>
                <a:gd name="T7" fmla="*/ 0 h 106"/>
                <a:gd name="T8" fmla="*/ 0 w 151"/>
                <a:gd name="T9" fmla="*/ 106 h 106"/>
                <a:gd name="T10" fmla="*/ 15 w 151"/>
                <a:gd name="T11" fmla="*/ 106 h 106"/>
                <a:gd name="T12" fmla="*/ 151 w 151"/>
                <a:gd name="T13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106">
                  <a:moveTo>
                    <a:pt x="151" y="106"/>
                  </a:moveTo>
                  <a:lnTo>
                    <a:pt x="151" y="0"/>
                  </a:lnTo>
                  <a:lnTo>
                    <a:pt x="45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15" y="106"/>
                  </a:lnTo>
                  <a:lnTo>
                    <a:pt x="151" y="1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29" name="Forma libre 483">
              <a:extLst>
                <a:ext uri="{FF2B5EF4-FFF2-40B4-BE49-F238E27FC236}">
                  <a16:creationId xmlns:a16="http://schemas.microsoft.com/office/drawing/2014/main" id="{9420C61C-BD63-442B-856D-C607C2060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8663" y="1484313"/>
              <a:ext cx="28575" cy="33338"/>
            </a:xfrm>
            <a:custGeom>
              <a:avLst/>
              <a:gdLst>
                <a:gd name="T0" fmla="*/ 75 w 90"/>
                <a:gd name="T1" fmla="*/ 106 h 106"/>
                <a:gd name="T2" fmla="*/ 78 w 90"/>
                <a:gd name="T3" fmla="*/ 105 h 106"/>
                <a:gd name="T4" fmla="*/ 80 w 90"/>
                <a:gd name="T5" fmla="*/ 104 h 106"/>
                <a:gd name="T6" fmla="*/ 84 w 90"/>
                <a:gd name="T7" fmla="*/ 103 h 106"/>
                <a:gd name="T8" fmla="*/ 86 w 90"/>
                <a:gd name="T9" fmla="*/ 101 h 106"/>
                <a:gd name="T10" fmla="*/ 88 w 90"/>
                <a:gd name="T11" fmla="*/ 99 h 106"/>
                <a:gd name="T12" fmla="*/ 89 w 90"/>
                <a:gd name="T13" fmla="*/ 96 h 106"/>
                <a:gd name="T14" fmla="*/ 90 w 90"/>
                <a:gd name="T15" fmla="*/ 93 h 106"/>
                <a:gd name="T16" fmla="*/ 90 w 90"/>
                <a:gd name="T17" fmla="*/ 91 h 106"/>
                <a:gd name="T18" fmla="*/ 90 w 90"/>
                <a:gd name="T19" fmla="*/ 15 h 106"/>
                <a:gd name="T20" fmla="*/ 90 w 90"/>
                <a:gd name="T21" fmla="*/ 13 h 106"/>
                <a:gd name="T22" fmla="*/ 89 w 90"/>
                <a:gd name="T23" fmla="*/ 10 h 106"/>
                <a:gd name="T24" fmla="*/ 88 w 90"/>
                <a:gd name="T25" fmla="*/ 7 h 106"/>
                <a:gd name="T26" fmla="*/ 86 w 90"/>
                <a:gd name="T27" fmla="*/ 4 h 106"/>
                <a:gd name="T28" fmla="*/ 84 w 90"/>
                <a:gd name="T29" fmla="*/ 3 h 106"/>
                <a:gd name="T30" fmla="*/ 80 w 90"/>
                <a:gd name="T31" fmla="*/ 1 h 106"/>
                <a:gd name="T32" fmla="*/ 78 w 90"/>
                <a:gd name="T33" fmla="*/ 1 h 106"/>
                <a:gd name="T34" fmla="*/ 75 w 90"/>
                <a:gd name="T35" fmla="*/ 0 h 106"/>
                <a:gd name="T36" fmla="*/ 45 w 90"/>
                <a:gd name="T37" fmla="*/ 0 h 106"/>
                <a:gd name="T38" fmla="*/ 0 w 90"/>
                <a:gd name="T39" fmla="*/ 0 h 106"/>
                <a:gd name="T40" fmla="*/ 0 w 90"/>
                <a:gd name="T41" fmla="*/ 106 h 106"/>
                <a:gd name="T42" fmla="*/ 15 w 90"/>
                <a:gd name="T43" fmla="*/ 106 h 106"/>
                <a:gd name="T44" fmla="*/ 75 w 90"/>
                <a:gd name="T4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0" h="106">
                  <a:moveTo>
                    <a:pt x="75" y="106"/>
                  </a:moveTo>
                  <a:lnTo>
                    <a:pt x="78" y="105"/>
                  </a:lnTo>
                  <a:lnTo>
                    <a:pt x="80" y="104"/>
                  </a:lnTo>
                  <a:lnTo>
                    <a:pt x="84" y="103"/>
                  </a:lnTo>
                  <a:lnTo>
                    <a:pt x="86" y="101"/>
                  </a:lnTo>
                  <a:lnTo>
                    <a:pt x="88" y="99"/>
                  </a:lnTo>
                  <a:lnTo>
                    <a:pt x="89" y="96"/>
                  </a:lnTo>
                  <a:lnTo>
                    <a:pt x="90" y="93"/>
                  </a:lnTo>
                  <a:lnTo>
                    <a:pt x="90" y="91"/>
                  </a:lnTo>
                  <a:lnTo>
                    <a:pt x="90" y="15"/>
                  </a:lnTo>
                  <a:lnTo>
                    <a:pt x="90" y="13"/>
                  </a:lnTo>
                  <a:lnTo>
                    <a:pt x="89" y="10"/>
                  </a:lnTo>
                  <a:lnTo>
                    <a:pt x="88" y="7"/>
                  </a:lnTo>
                  <a:lnTo>
                    <a:pt x="86" y="4"/>
                  </a:lnTo>
                  <a:lnTo>
                    <a:pt x="84" y="3"/>
                  </a:lnTo>
                  <a:lnTo>
                    <a:pt x="80" y="1"/>
                  </a:lnTo>
                  <a:lnTo>
                    <a:pt x="78" y="1"/>
                  </a:lnTo>
                  <a:lnTo>
                    <a:pt x="75" y="0"/>
                  </a:lnTo>
                  <a:lnTo>
                    <a:pt x="45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15" y="106"/>
                  </a:lnTo>
                  <a:lnTo>
                    <a:pt x="75" y="1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30" name="Forma libre 484">
              <a:extLst>
                <a:ext uri="{FF2B5EF4-FFF2-40B4-BE49-F238E27FC236}">
                  <a16:creationId xmlns:a16="http://schemas.microsoft.com/office/drawing/2014/main" id="{71355AF3-97FA-44F4-8CED-39EABD799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1825" y="1484313"/>
              <a:ext cx="28575" cy="33338"/>
            </a:xfrm>
            <a:custGeom>
              <a:avLst/>
              <a:gdLst>
                <a:gd name="T0" fmla="*/ 15 w 90"/>
                <a:gd name="T1" fmla="*/ 106 h 106"/>
                <a:gd name="T2" fmla="*/ 90 w 90"/>
                <a:gd name="T3" fmla="*/ 106 h 106"/>
                <a:gd name="T4" fmla="*/ 90 w 90"/>
                <a:gd name="T5" fmla="*/ 0 h 106"/>
                <a:gd name="T6" fmla="*/ 15 w 90"/>
                <a:gd name="T7" fmla="*/ 0 h 106"/>
                <a:gd name="T8" fmla="*/ 11 w 90"/>
                <a:gd name="T9" fmla="*/ 1 h 106"/>
                <a:gd name="T10" fmla="*/ 9 w 90"/>
                <a:gd name="T11" fmla="*/ 1 h 106"/>
                <a:gd name="T12" fmla="*/ 6 w 90"/>
                <a:gd name="T13" fmla="*/ 3 h 106"/>
                <a:gd name="T14" fmla="*/ 4 w 90"/>
                <a:gd name="T15" fmla="*/ 4 h 106"/>
                <a:gd name="T16" fmla="*/ 2 w 90"/>
                <a:gd name="T17" fmla="*/ 7 h 106"/>
                <a:gd name="T18" fmla="*/ 1 w 90"/>
                <a:gd name="T19" fmla="*/ 10 h 106"/>
                <a:gd name="T20" fmla="*/ 0 w 90"/>
                <a:gd name="T21" fmla="*/ 13 h 106"/>
                <a:gd name="T22" fmla="*/ 0 w 90"/>
                <a:gd name="T23" fmla="*/ 15 h 106"/>
                <a:gd name="T24" fmla="*/ 0 w 90"/>
                <a:gd name="T25" fmla="*/ 90 h 106"/>
                <a:gd name="T26" fmla="*/ 0 w 90"/>
                <a:gd name="T27" fmla="*/ 93 h 106"/>
                <a:gd name="T28" fmla="*/ 1 w 90"/>
                <a:gd name="T29" fmla="*/ 96 h 106"/>
                <a:gd name="T30" fmla="*/ 2 w 90"/>
                <a:gd name="T31" fmla="*/ 99 h 106"/>
                <a:gd name="T32" fmla="*/ 4 w 90"/>
                <a:gd name="T33" fmla="*/ 101 h 106"/>
                <a:gd name="T34" fmla="*/ 6 w 90"/>
                <a:gd name="T35" fmla="*/ 103 h 106"/>
                <a:gd name="T36" fmla="*/ 9 w 90"/>
                <a:gd name="T37" fmla="*/ 104 h 106"/>
                <a:gd name="T38" fmla="*/ 11 w 90"/>
                <a:gd name="T39" fmla="*/ 105 h 106"/>
                <a:gd name="T40" fmla="*/ 15 w 90"/>
                <a:gd name="T41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0" h="106">
                  <a:moveTo>
                    <a:pt x="15" y="106"/>
                  </a:moveTo>
                  <a:lnTo>
                    <a:pt x="90" y="106"/>
                  </a:lnTo>
                  <a:lnTo>
                    <a:pt x="90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4"/>
                  </a:lnTo>
                  <a:lnTo>
                    <a:pt x="2" y="7"/>
                  </a:lnTo>
                  <a:lnTo>
                    <a:pt x="1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90"/>
                  </a:lnTo>
                  <a:lnTo>
                    <a:pt x="0" y="93"/>
                  </a:lnTo>
                  <a:lnTo>
                    <a:pt x="1" y="96"/>
                  </a:lnTo>
                  <a:lnTo>
                    <a:pt x="2" y="99"/>
                  </a:lnTo>
                  <a:lnTo>
                    <a:pt x="4" y="101"/>
                  </a:lnTo>
                  <a:lnTo>
                    <a:pt x="6" y="103"/>
                  </a:lnTo>
                  <a:lnTo>
                    <a:pt x="9" y="104"/>
                  </a:lnTo>
                  <a:lnTo>
                    <a:pt x="11" y="105"/>
                  </a:lnTo>
                  <a:lnTo>
                    <a:pt x="15" y="1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31" name="Forma libre 485">
              <a:extLst>
                <a:ext uri="{FF2B5EF4-FFF2-40B4-BE49-F238E27FC236}">
                  <a16:creationId xmlns:a16="http://schemas.microsoft.com/office/drawing/2014/main" id="{1D1D6786-F147-423B-8681-E0DF22328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8188" y="1368425"/>
              <a:ext cx="28575" cy="34925"/>
            </a:xfrm>
            <a:custGeom>
              <a:avLst/>
              <a:gdLst>
                <a:gd name="T0" fmla="*/ 90 w 90"/>
                <a:gd name="T1" fmla="*/ 92 h 107"/>
                <a:gd name="T2" fmla="*/ 90 w 90"/>
                <a:gd name="T3" fmla="*/ 15 h 107"/>
                <a:gd name="T4" fmla="*/ 90 w 90"/>
                <a:gd name="T5" fmla="*/ 13 h 107"/>
                <a:gd name="T6" fmla="*/ 89 w 90"/>
                <a:gd name="T7" fmla="*/ 10 h 107"/>
                <a:gd name="T8" fmla="*/ 88 w 90"/>
                <a:gd name="T9" fmla="*/ 8 h 107"/>
                <a:gd name="T10" fmla="*/ 86 w 90"/>
                <a:gd name="T11" fmla="*/ 6 h 107"/>
                <a:gd name="T12" fmla="*/ 84 w 90"/>
                <a:gd name="T13" fmla="*/ 4 h 107"/>
                <a:gd name="T14" fmla="*/ 80 w 90"/>
                <a:gd name="T15" fmla="*/ 3 h 107"/>
                <a:gd name="T16" fmla="*/ 78 w 90"/>
                <a:gd name="T17" fmla="*/ 2 h 107"/>
                <a:gd name="T18" fmla="*/ 75 w 90"/>
                <a:gd name="T19" fmla="*/ 2 h 107"/>
                <a:gd name="T20" fmla="*/ 0 w 90"/>
                <a:gd name="T21" fmla="*/ 0 h 107"/>
                <a:gd name="T22" fmla="*/ 0 w 90"/>
                <a:gd name="T23" fmla="*/ 107 h 107"/>
                <a:gd name="T24" fmla="*/ 75 w 90"/>
                <a:gd name="T25" fmla="*/ 107 h 107"/>
                <a:gd name="T26" fmla="*/ 78 w 90"/>
                <a:gd name="T27" fmla="*/ 106 h 107"/>
                <a:gd name="T28" fmla="*/ 80 w 90"/>
                <a:gd name="T29" fmla="*/ 106 h 107"/>
                <a:gd name="T30" fmla="*/ 84 w 90"/>
                <a:gd name="T31" fmla="*/ 103 h 107"/>
                <a:gd name="T32" fmla="*/ 86 w 90"/>
                <a:gd name="T33" fmla="*/ 102 h 107"/>
                <a:gd name="T34" fmla="*/ 88 w 90"/>
                <a:gd name="T35" fmla="*/ 100 h 107"/>
                <a:gd name="T36" fmla="*/ 89 w 90"/>
                <a:gd name="T37" fmla="*/ 97 h 107"/>
                <a:gd name="T38" fmla="*/ 90 w 90"/>
                <a:gd name="T39" fmla="*/ 95 h 107"/>
                <a:gd name="T40" fmla="*/ 90 w 90"/>
                <a:gd name="T41" fmla="*/ 9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0" h="107">
                  <a:moveTo>
                    <a:pt x="90" y="92"/>
                  </a:moveTo>
                  <a:lnTo>
                    <a:pt x="90" y="15"/>
                  </a:lnTo>
                  <a:lnTo>
                    <a:pt x="90" y="13"/>
                  </a:lnTo>
                  <a:lnTo>
                    <a:pt x="89" y="10"/>
                  </a:lnTo>
                  <a:lnTo>
                    <a:pt x="88" y="8"/>
                  </a:lnTo>
                  <a:lnTo>
                    <a:pt x="86" y="6"/>
                  </a:lnTo>
                  <a:lnTo>
                    <a:pt x="84" y="4"/>
                  </a:lnTo>
                  <a:lnTo>
                    <a:pt x="80" y="3"/>
                  </a:lnTo>
                  <a:lnTo>
                    <a:pt x="78" y="2"/>
                  </a:lnTo>
                  <a:lnTo>
                    <a:pt x="75" y="2"/>
                  </a:lnTo>
                  <a:lnTo>
                    <a:pt x="0" y="0"/>
                  </a:lnTo>
                  <a:lnTo>
                    <a:pt x="0" y="107"/>
                  </a:lnTo>
                  <a:lnTo>
                    <a:pt x="75" y="107"/>
                  </a:lnTo>
                  <a:lnTo>
                    <a:pt x="78" y="106"/>
                  </a:lnTo>
                  <a:lnTo>
                    <a:pt x="80" y="106"/>
                  </a:lnTo>
                  <a:lnTo>
                    <a:pt x="84" y="103"/>
                  </a:lnTo>
                  <a:lnTo>
                    <a:pt x="86" y="102"/>
                  </a:lnTo>
                  <a:lnTo>
                    <a:pt x="88" y="100"/>
                  </a:lnTo>
                  <a:lnTo>
                    <a:pt x="89" y="97"/>
                  </a:lnTo>
                  <a:lnTo>
                    <a:pt x="90" y="95"/>
                  </a:lnTo>
                  <a:lnTo>
                    <a:pt x="90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32" name="Forma libre 486">
              <a:extLst>
                <a:ext uri="{FF2B5EF4-FFF2-40B4-BE49-F238E27FC236}">
                  <a16:creationId xmlns:a16="http://schemas.microsoft.com/office/drawing/2014/main" id="{7EF27FE8-5FBD-4924-9F78-02B9C47D5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350" y="1368425"/>
              <a:ext cx="28575" cy="34925"/>
            </a:xfrm>
            <a:custGeom>
              <a:avLst/>
              <a:gdLst>
                <a:gd name="T0" fmla="*/ 15 w 90"/>
                <a:gd name="T1" fmla="*/ 107 h 107"/>
                <a:gd name="T2" fmla="*/ 90 w 90"/>
                <a:gd name="T3" fmla="*/ 107 h 107"/>
                <a:gd name="T4" fmla="*/ 90 w 90"/>
                <a:gd name="T5" fmla="*/ 0 h 107"/>
                <a:gd name="T6" fmla="*/ 15 w 90"/>
                <a:gd name="T7" fmla="*/ 0 h 107"/>
                <a:gd name="T8" fmla="*/ 11 w 90"/>
                <a:gd name="T9" fmla="*/ 2 h 107"/>
                <a:gd name="T10" fmla="*/ 9 w 90"/>
                <a:gd name="T11" fmla="*/ 3 h 107"/>
                <a:gd name="T12" fmla="*/ 6 w 90"/>
                <a:gd name="T13" fmla="*/ 4 h 107"/>
                <a:gd name="T14" fmla="*/ 4 w 90"/>
                <a:gd name="T15" fmla="*/ 6 h 107"/>
                <a:gd name="T16" fmla="*/ 3 w 90"/>
                <a:gd name="T17" fmla="*/ 8 h 107"/>
                <a:gd name="T18" fmla="*/ 1 w 90"/>
                <a:gd name="T19" fmla="*/ 10 h 107"/>
                <a:gd name="T20" fmla="*/ 0 w 90"/>
                <a:gd name="T21" fmla="*/ 13 h 107"/>
                <a:gd name="T22" fmla="*/ 0 w 90"/>
                <a:gd name="T23" fmla="*/ 17 h 107"/>
                <a:gd name="T24" fmla="*/ 0 w 90"/>
                <a:gd name="T25" fmla="*/ 92 h 107"/>
                <a:gd name="T26" fmla="*/ 0 w 90"/>
                <a:gd name="T27" fmla="*/ 95 h 107"/>
                <a:gd name="T28" fmla="*/ 1 w 90"/>
                <a:gd name="T29" fmla="*/ 97 h 107"/>
                <a:gd name="T30" fmla="*/ 3 w 90"/>
                <a:gd name="T31" fmla="*/ 100 h 107"/>
                <a:gd name="T32" fmla="*/ 4 w 90"/>
                <a:gd name="T33" fmla="*/ 102 h 107"/>
                <a:gd name="T34" fmla="*/ 6 w 90"/>
                <a:gd name="T35" fmla="*/ 103 h 107"/>
                <a:gd name="T36" fmla="*/ 9 w 90"/>
                <a:gd name="T37" fmla="*/ 106 h 107"/>
                <a:gd name="T38" fmla="*/ 11 w 90"/>
                <a:gd name="T39" fmla="*/ 106 h 107"/>
                <a:gd name="T40" fmla="*/ 15 w 90"/>
                <a:gd name="T41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0" h="107">
                  <a:moveTo>
                    <a:pt x="15" y="107"/>
                  </a:moveTo>
                  <a:lnTo>
                    <a:pt x="90" y="107"/>
                  </a:lnTo>
                  <a:lnTo>
                    <a:pt x="90" y="0"/>
                  </a:lnTo>
                  <a:lnTo>
                    <a:pt x="15" y="0"/>
                  </a:lnTo>
                  <a:lnTo>
                    <a:pt x="11" y="2"/>
                  </a:lnTo>
                  <a:lnTo>
                    <a:pt x="9" y="3"/>
                  </a:lnTo>
                  <a:lnTo>
                    <a:pt x="6" y="4"/>
                  </a:lnTo>
                  <a:lnTo>
                    <a:pt x="4" y="6"/>
                  </a:lnTo>
                  <a:lnTo>
                    <a:pt x="3" y="8"/>
                  </a:lnTo>
                  <a:lnTo>
                    <a:pt x="1" y="10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0" y="92"/>
                  </a:lnTo>
                  <a:lnTo>
                    <a:pt x="0" y="95"/>
                  </a:lnTo>
                  <a:lnTo>
                    <a:pt x="1" y="97"/>
                  </a:lnTo>
                  <a:lnTo>
                    <a:pt x="3" y="100"/>
                  </a:lnTo>
                  <a:lnTo>
                    <a:pt x="4" y="102"/>
                  </a:lnTo>
                  <a:lnTo>
                    <a:pt x="6" y="103"/>
                  </a:lnTo>
                  <a:lnTo>
                    <a:pt x="9" y="106"/>
                  </a:lnTo>
                  <a:lnTo>
                    <a:pt x="11" y="106"/>
                  </a:lnTo>
                  <a:lnTo>
                    <a:pt x="15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33" name="Forma libre 487">
              <a:extLst>
                <a:ext uri="{FF2B5EF4-FFF2-40B4-BE49-F238E27FC236}">
                  <a16:creationId xmlns:a16="http://schemas.microsoft.com/office/drawing/2014/main" id="{CF46FD9E-E244-467B-8525-9D7D4A9D1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9450" y="1368425"/>
              <a:ext cx="49213" cy="34925"/>
            </a:xfrm>
            <a:custGeom>
              <a:avLst/>
              <a:gdLst>
                <a:gd name="T0" fmla="*/ 151 w 151"/>
                <a:gd name="T1" fmla="*/ 107 h 107"/>
                <a:gd name="T2" fmla="*/ 151 w 151"/>
                <a:gd name="T3" fmla="*/ 0 h 107"/>
                <a:gd name="T4" fmla="*/ 0 w 151"/>
                <a:gd name="T5" fmla="*/ 0 h 107"/>
                <a:gd name="T6" fmla="*/ 0 w 151"/>
                <a:gd name="T7" fmla="*/ 107 h 107"/>
                <a:gd name="T8" fmla="*/ 76 w 151"/>
                <a:gd name="T9" fmla="*/ 107 h 107"/>
                <a:gd name="T10" fmla="*/ 151 w 151"/>
                <a:gd name="T11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107">
                  <a:moveTo>
                    <a:pt x="151" y="107"/>
                  </a:moveTo>
                  <a:lnTo>
                    <a:pt x="151" y="0"/>
                  </a:lnTo>
                  <a:lnTo>
                    <a:pt x="0" y="0"/>
                  </a:lnTo>
                  <a:lnTo>
                    <a:pt x="0" y="107"/>
                  </a:lnTo>
                  <a:lnTo>
                    <a:pt x="76" y="107"/>
                  </a:lnTo>
                  <a:lnTo>
                    <a:pt x="151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34" name="Forma libre 488">
              <a:extLst>
                <a:ext uri="{FF2B5EF4-FFF2-40B4-BE49-F238E27FC236}">
                  <a16:creationId xmlns:a16="http://schemas.microsoft.com/office/drawing/2014/main" id="{88D57E34-34BA-47A7-98D6-DB982DAFE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1538" y="1598613"/>
              <a:ext cx="28575" cy="33338"/>
            </a:xfrm>
            <a:custGeom>
              <a:avLst/>
              <a:gdLst>
                <a:gd name="T0" fmla="*/ 75 w 91"/>
                <a:gd name="T1" fmla="*/ 0 h 106"/>
                <a:gd name="T2" fmla="*/ 45 w 91"/>
                <a:gd name="T3" fmla="*/ 0 h 106"/>
                <a:gd name="T4" fmla="*/ 0 w 91"/>
                <a:gd name="T5" fmla="*/ 0 h 106"/>
                <a:gd name="T6" fmla="*/ 0 w 91"/>
                <a:gd name="T7" fmla="*/ 106 h 106"/>
                <a:gd name="T8" fmla="*/ 75 w 91"/>
                <a:gd name="T9" fmla="*/ 106 h 106"/>
                <a:gd name="T10" fmla="*/ 79 w 91"/>
                <a:gd name="T11" fmla="*/ 106 h 106"/>
                <a:gd name="T12" fmla="*/ 81 w 91"/>
                <a:gd name="T13" fmla="*/ 104 h 106"/>
                <a:gd name="T14" fmla="*/ 84 w 91"/>
                <a:gd name="T15" fmla="*/ 103 h 106"/>
                <a:gd name="T16" fmla="*/ 86 w 91"/>
                <a:gd name="T17" fmla="*/ 101 h 106"/>
                <a:gd name="T18" fmla="*/ 88 w 91"/>
                <a:gd name="T19" fmla="*/ 99 h 106"/>
                <a:gd name="T20" fmla="*/ 89 w 91"/>
                <a:gd name="T21" fmla="*/ 97 h 106"/>
                <a:gd name="T22" fmla="*/ 91 w 91"/>
                <a:gd name="T23" fmla="*/ 94 h 106"/>
                <a:gd name="T24" fmla="*/ 91 w 91"/>
                <a:gd name="T25" fmla="*/ 91 h 106"/>
                <a:gd name="T26" fmla="*/ 91 w 91"/>
                <a:gd name="T27" fmla="*/ 15 h 106"/>
                <a:gd name="T28" fmla="*/ 91 w 91"/>
                <a:gd name="T29" fmla="*/ 12 h 106"/>
                <a:gd name="T30" fmla="*/ 89 w 91"/>
                <a:gd name="T31" fmla="*/ 10 h 106"/>
                <a:gd name="T32" fmla="*/ 88 w 91"/>
                <a:gd name="T33" fmla="*/ 7 h 106"/>
                <a:gd name="T34" fmla="*/ 86 w 91"/>
                <a:gd name="T35" fmla="*/ 5 h 106"/>
                <a:gd name="T36" fmla="*/ 84 w 91"/>
                <a:gd name="T37" fmla="*/ 4 h 106"/>
                <a:gd name="T38" fmla="*/ 81 w 91"/>
                <a:gd name="T39" fmla="*/ 2 h 106"/>
                <a:gd name="T40" fmla="*/ 79 w 91"/>
                <a:gd name="T41" fmla="*/ 2 h 106"/>
                <a:gd name="T42" fmla="*/ 75 w 91"/>
                <a:gd name="T43" fmla="*/ 0 h 106"/>
                <a:gd name="T44" fmla="*/ 75 w 91"/>
                <a:gd name="T45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1" h="106">
                  <a:moveTo>
                    <a:pt x="75" y="0"/>
                  </a:moveTo>
                  <a:lnTo>
                    <a:pt x="45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75" y="106"/>
                  </a:lnTo>
                  <a:lnTo>
                    <a:pt x="79" y="106"/>
                  </a:lnTo>
                  <a:lnTo>
                    <a:pt x="81" y="104"/>
                  </a:lnTo>
                  <a:lnTo>
                    <a:pt x="84" y="103"/>
                  </a:lnTo>
                  <a:lnTo>
                    <a:pt x="86" y="101"/>
                  </a:lnTo>
                  <a:lnTo>
                    <a:pt x="88" y="99"/>
                  </a:lnTo>
                  <a:lnTo>
                    <a:pt x="89" y="97"/>
                  </a:lnTo>
                  <a:lnTo>
                    <a:pt x="91" y="94"/>
                  </a:lnTo>
                  <a:lnTo>
                    <a:pt x="91" y="91"/>
                  </a:lnTo>
                  <a:lnTo>
                    <a:pt x="91" y="15"/>
                  </a:lnTo>
                  <a:lnTo>
                    <a:pt x="91" y="12"/>
                  </a:lnTo>
                  <a:lnTo>
                    <a:pt x="89" y="10"/>
                  </a:lnTo>
                  <a:lnTo>
                    <a:pt x="88" y="7"/>
                  </a:lnTo>
                  <a:lnTo>
                    <a:pt x="86" y="5"/>
                  </a:lnTo>
                  <a:lnTo>
                    <a:pt x="84" y="4"/>
                  </a:lnTo>
                  <a:lnTo>
                    <a:pt x="81" y="2"/>
                  </a:lnTo>
                  <a:lnTo>
                    <a:pt x="79" y="2"/>
                  </a:lnTo>
                  <a:lnTo>
                    <a:pt x="75" y="0"/>
                  </a:lnTo>
                  <a:lnTo>
                    <a:pt x="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35" name="Forma libre 489">
              <a:extLst>
                <a:ext uri="{FF2B5EF4-FFF2-40B4-BE49-F238E27FC236}">
                  <a16:creationId xmlns:a16="http://schemas.microsoft.com/office/drawing/2014/main" id="{F30E7BFE-901E-4881-9F33-4F3776C87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6288" y="1598613"/>
              <a:ext cx="28575" cy="33338"/>
            </a:xfrm>
            <a:custGeom>
              <a:avLst/>
              <a:gdLst>
                <a:gd name="T0" fmla="*/ 0 w 90"/>
                <a:gd name="T1" fmla="*/ 15 h 106"/>
                <a:gd name="T2" fmla="*/ 0 w 90"/>
                <a:gd name="T3" fmla="*/ 91 h 106"/>
                <a:gd name="T4" fmla="*/ 0 w 90"/>
                <a:gd name="T5" fmla="*/ 94 h 106"/>
                <a:gd name="T6" fmla="*/ 1 w 90"/>
                <a:gd name="T7" fmla="*/ 97 h 106"/>
                <a:gd name="T8" fmla="*/ 3 w 90"/>
                <a:gd name="T9" fmla="*/ 99 h 106"/>
                <a:gd name="T10" fmla="*/ 4 w 90"/>
                <a:gd name="T11" fmla="*/ 101 h 106"/>
                <a:gd name="T12" fmla="*/ 6 w 90"/>
                <a:gd name="T13" fmla="*/ 103 h 106"/>
                <a:gd name="T14" fmla="*/ 10 w 90"/>
                <a:gd name="T15" fmla="*/ 104 h 106"/>
                <a:gd name="T16" fmla="*/ 12 w 90"/>
                <a:gd name="T17" fmla="*/ 106 h 106"/>
                <a:gd name="T18" fmla="*/ 15 w 90"/>
                <a:gd name="T19" fmla="*/ 106 h 106"/>
                <a:gd name="T20" fmla="*/ 90 w 90"/>
                <a:gd name="T21" fmla="*/ 106 h 106"/>
                <a:gd name="T22" fmla="*/ 90 w 90"/>
                <a:gd name="T23" fmla="*/ 0 h 106"/>
                <a:gd name="T24" fmla="*/ 15 w 90"/>
                <a:gd name="T25" fmla="*/ 0 h 106"/>
                <a:gd name="T26" fmla="*/ 12 w 90"/>
                <a:gd name="T27" fmla="*/ 0 h 106"/>
                <a:gd name="T28" fmla="*/ 10 w 90"/>
                <a:gd name="T29" fmla="*/ 2 h 106"/>
                <a:gd name="T30" fmla="*/ 6 w 90"/>
                <a:gd name="T31" fmla="*/ 4 h 106"/>
                <a:gd name="T32" fmla="*/ 4 w 90"/>
                <a:gd name="T33" fmla="*/ 5 h 106"/>
                <a:gd name="T34" fmla="*/ 3 w 90"/>
                <a:gd name="T35" fmla="*/ 7 h 106"/>
                <a:gd name="T36" fmla="*/ 1 w 90"/>
                <a:gd name="T37" fmla="*/ 10 h 106"/>
                <a:gd name="T38" fmla="*/ 0 w 90"/>
                <a:gd name="T39" fmla="*/ 12 h 106"/>
                <a:gd name="T40" fmla="*/ 0 w 90"/>
                <a:gd name="T41" fmla="*/ 1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0" h="106">
                  <a:moveTo>
                    <a:pt x="0" y="15"/>
                  </a:moveTo>
                  <a:lnTo>
                    <a:pt x="0" y="91"/>
                  </a:lnTo>
                  <a:lnTo>
                    <a:pt x="0" y="94"/>
                  </a:lnTo>
                  <a:lnTo>
                    <a:pt x="1" y="97"/>
                  </a:lnTo>
                  <a:lnTo>
                    <a:pt x="3" y="99"/>
                  </a:lnTo>
                  <a:lnTo>
                    <a:pt x="4" y="101"/>
                  </a:lnTo>
                  <a:lnTo>
                    <a:pt x="6" y="103"/>
                  </a:lnTo>
                  <a:lnTo>
                    <a:pt x="10" y="104"/>
                  </a:lnTo>
                  <a:lnTo>
                    <a:pt x="12" y="106"/>
                  </a:lnTo>
                  <a:lnTo>
                    <a:pt x="15" y="106"/>
                  </a:lnTo>
                  <a:lnTo>
                    <a:pt x="90" y="106"/>
                  </a:lnTo>
                  <a:lnTo>
                    <a:pt x="90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0" y="2"/>
                  </a:lnTo>
                  <a:lnTo>
                    <a:pt x="6" y="4"/>
                  </a:lnTo>
                  <a:lnTo>
                    <a:pt x="4" y="5"/>
                  </a:lnTo>
                  <a:lnTo>
                    <a:pt x="3" y="7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36" name="Forma libre 490">
              <a:extLst>
                <a:ext uri="{FF2B5EF4-FFF2-40B4-BE49-F238E27FC236}">
                  <a16:creationId xmlns:a16="http://schemas.microsoft.com/office/drawing/2014/main" id="{3B4BB294-3F58-429D-AD93-7B23F68F0B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4388" y="1598613"/>
              <a:ext cx="47625" cy="33338"/>
            </a:xfrm>
            <a:custGeom>
              <a:avLst/>
              <a:gdLst>
                <a:gd name="T0" fmla="*/ 0 w 151"/>
                <a:gd name="T1" fmla="*/ 0 h 106"/>
                <a:gd name="T2" fmla="*/ 0 w 151"/>
                <a:gd name="T3" fmla="*/ 106 h 106"/>
                <a:gd name="T4" fmla="*/ 151 w 151"/>
                <a:gd name="T5" fmla="*/ 106 h 106"/>
                <a:gd name="T6" fmla="*/ 151 w 151"/>
                <a:gd name="T7" fmla="*/ 0 h 106"/>
                <a:gd name="T8" fmla="*/ 45 w 151"/>
                <a:gd name="T9" fmla="*/ 0 h 106"/>
                <a:gd name="T10" fmla="*/ 0 w 151"/>
                <a:gd name="T11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106">
                  <a:moveTo>
                    <a:pt x="0" y="0"/>
                  </a:moveTo>
                  <a:lnTo>
                    <a:pt x="0" y="106"/>
                  </a:lnTo>
                  <a:lnTo>
                    <a:pt x="151" y="106"/>
                  </a:lnTo>
                  <a:lnTo>
                    <a:pt x="151" y="0"/>
                  </a:lnTo>
                  <a:lnTo>
                    <a:pt x="4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37" name="Forma libre 491">
              <a:extLst>
                <a:ext uri="{FF2B5EF4-FFF2-40B4-BE49-F238E27FC236}">
                  <a16:creationId xmlns:a16="http://schemas.microsoft.com/office/drawing/2014/main" id="{8322FD8B-1448-4FFE-A201-5D3161586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3438" y="1560513"/>
              <a:ext cx="47625" cy="33338"/>
            </a:xfrm>
            <a:custGeom>
              <a:avLst/>
              <a:gdLst>
                <a:gd name="T0" fmla="*/ 150 w 150"/>
                <a:gd name="T1" fmla="*/ 0 h 105"/>
                <a:gd name="T2" fmla="*/ 105 w 150"/>
                <a:gd name="T3" fmla="*/ 0 h 105"/>
                <a:gd name="T4" fmla="*/ 0 w 150"/>
                <a:gd name="T5" fmla="*/ 0 h 105"/>
                <a:gd name="T6" fmla="*/ 0 w 150"/>
                <a:gd name="T7" fmla="*/ 105 h 105"/>
                <a:gd name="T8" fmla="*/ 105 w 150"/>
                <a:gd name="T9" fmla="*/ 105 h 105"/>
                <a:gd name="T10" fmla="*/ 150 w 150"/>
                <a:gd name="T11" fmla="*/ 105 h 105"/>
                <a:gd name="T12" fmla="*/ 150 w 150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0" h="105">
                  <a:moveTo>
                    <a:pt x="150" y="0"/>
                  </a:moveTo>
                  <a:lnTo>
                    <a:pt x="105" y="0"/>
                  </a:lnTo>
                  <a:lnTo>
                    <a:pt x="0" y="0"/>
                  </a:lnTo>
                  <a:lnTo>
                    <a:pt x="0" y="105"/>
                  </a:lnTo>
                  <a:lnTo>
                    <a:pt x="105" y="105"/>
                  </a:lnTo>
                  <a:lnTo>
                    <a:pt x="150" y="105"/>
                  </a:lnTo>
                  <a:lnTo>
                    <a:pt x="15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38" name="Forma libre 492">
              <a:extLst>
                <a:ext uri="{FF2B5EF4-FFF2-40B4-BE49-F238E27FC236}">
                  <a16:creationId xmlns:a16="http://schemas.microsoft.com/office/drawing/2014/main" id="{EE943E9D-D099-460E-BED6-3461B3C98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5338" y="1560513"/>
              <a:ext cx="28575" cy="33338"/>
            </a:xfrm>
            <a:custGeom>
              <a:avLst/>
              <a:gdLst>
                <a:gd name="T0" fmla="*/ 90 w 90"/>
                <a:gd name="T1" fmla="*/ 0 h 105"/>
                <a:gd name="T2" fmla="*/ 45 w 90"/>
                <a:gd name="T3" fmla="*/ 0 h 105"/>
                <a:gd name="T4" fmla="*/ 15 w 90"/>
                <a:gd name="T5" fmla="*/ 0 h 105"/>
                <a:gd name="T6" fmla="*/ 12 w 90"/>
                <a:gd name="T7" fmla="*/ 0 h 105"/>
                <a:gd name="T8" fmla="*/ 10 w 90"/>
                <a:gd name="T9" fmla="*/ 1 h 105"/>
                <a:gd name="T10" fmla="*/ 7 w 90"/>
                <a:gd name="T11" fmla="*/ 2 h 105"/>
                <a:gd name="T12" fmla="*/ 4 w 90"/>
                <a:gd name="T13" fmla="*/ 5 h 105"/>
                <a:gd name="T14" fmla="*/ 3 w 90"/>
                <a:gd name="T15" fmla="*/ 7 h 105"/>
                <a:gd name="T16" fmla="*/ 1 w 90"/>
                <a:gd name="T17" fmla="*/ 10 h 105"/>
                <a:gd name="T18" fmla="*/ 1 w 90"/>
                <a:gd name="T19" fmla="*/ 12 h 105"/>
                <a:gd name="T20" fmla="*/ 0 w 90"/>
                <a:gd name="T21" fmla="*/ 15 h 105"/>
                <a:gd name="T22" fmla="*/ 0 w 90"/>
                <a:gd name="T23" fmla="*/ 90 h 105"/>
                <a:gd name="T24" fmla="*/ 1 w 90"/>
                <a:gd name="T25" fmla="*/ 94 h 105"/>
                <a:gd name="T26" fmla="*/ 1 w 90"/>
                <a:gd name="T27" fmla="*/ 97 h 105"/>
                <a:gd name="T28" fmla="*/ 3 w 90"/>
                <a:gd name="T29" fmla="*/ 99 h 105"/>
                <a:gd name="T30" fmla="*/ 4 w 90"/>
                <a:gd name="T31" fmla="*/ 101 h 105"/>
                <a:gd name="T32" fmla="*/ 7 w 90"/>
                <a:gd name="T33" fmla="*/ 103 h 105"/>
                <a:gd name="T34" fmla="*/ 10 w 90"/>
                <a:gd name="T35" fmla="*/ 104 h 105"/>
                <a:gd name="T36" fmla="*/ 12 w 90"/>
                <a:gd name="T37" fmla="*/ 105 h 105"/>
                <a:gd name="T38" fmla="*/ 15 w 90"/>
                <a:gd name="T39" fmla="*/ 105 h 105"/>
                <a:gd name="T40" fmla="*/ 45 w 90"/>
                <a:gd name="T41" fmla="*/ 105 h 105"/>
                <a:gd name="T42" fmla="*/ 90 w 90"/>
                <a:gd name="T43" fmla="*/ 105 h 105"/>
                <a:gd name="T44" fmla="*/ 90 w 90"/>
                <a:gd name="T4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0" h="105">
                  <a:moveTo>
                    <a:pt x="90" y="0"/>
                  </a:moveTo>
                  <a:lnTo>
                    <a:pt x="45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7" y="2"/>
                  </a:lnTo>
                  <a:lnTo>
                    <a:pt x="4" y="5"/>
                  </a:lnTo>
                  <a:lnTo>
                    <a:pt x="3" y="7"/>
                  </a:lnTo>
                  <a:lnTo>
                    <a:pt x="1" y="10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0" y="90"/>
                  </a:lnTo>
                  <a:lnTo>
                    <a:pt x="1" y="94"/>
                  </a:lnTo>
                  <a:lnTo>
                    <a:pt x="1" y="97"/>
                  </a:lnTo>
                  <a:lnTo>
                    <a:pt x="3" y="99"/>
                  </a:lnTo>
                  <a:lnTo>
                    <a:pt x="4" y="101"/>
                  </a:lnTo>
                  <a:lnTo>
                    <a:pt x="7" y="103"/>
                  </a:lnTo>
                  <a:lnTo>
                    <a:pt x="10" y="104"/>
                  </a:lnTo>
                  <a:lnTo>
                    <a:pt x="12" y="105"/>
                  </a:lnTo>
                  <a:lnTo>
                    <a:pt x="15" y="105"/>
                  </a:lnTo>
                  <a:lnTo>
                    <a:pt x="45" y="105"/>
                  </a:lnTo>
                  <a:lnTo>
                    <a:pt x="90" y="105"/>
                  </a:lnTo>
                  <a:lnTo>
                    <a:pt x="9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39" name="Forma libre 493">
              <a:extLst>
                <a:ext uri="{FF2B5EF4-FFF2-40B4-BE49-F238E27FC236}">
                  <a16:creationId xmlns:a16="http://schemas.microsoft.com/office/drawing/2014/main" id="{72E69C20-B8DF-4566-BBFE-E0C94A5C2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0588" y="1560513"/>
              <a:ext cx="28575" cy="33338"/>
            </a:xfrm>
            <a:custGeom>
              <a:avLst/>
              <a:gdLst>
                <a:gd name="T0" fmla="*/ 76 w 91"/>
                <a:gd name="T1" fmla="*/ 0 h 105"/>
                <a:gd name="T2" fmla="*/ 0 w 91"/>
                <a:gd name="T3" fmla="*/ 0 h 105"/>
                <a:gd name="T4" fmla="*/ 0 w 91"/>
                <a:gd name="T5" fmla="*/ 105 h 105"/>
                <a:gd name="T6" fmla="*/ 76 w 91"/>
                <a:gd name="T7" fmla="*/ 105 h 105"/>
                <a:gd name="T8" fmla="*/ 79 w 91"/>
                <a:gd name="T9" fmla="*/ 105 h 105"/>
                <a:gd name="T10" fmla="*/ 82 w 91"/>
                <a:gd name="T11" fmla="*/ 104 h 105"/>
                <a:gd name="T12" fmla="*/ 84 w 91"/>
                <a:gd name="T13" fmla="*/ 103 h 105"/>
                <a:gd name="T14" fmla="*/ 86 w 91"/>
                <a:gd name="T15" fmla="*/ 101 h 105"/>
                <a:gd name="T16" fmla="*/ 88 w 91"/>
                <a:gd name="T17" fmla="*/ 99 h 105"/>
                <a:gd name="T18" fmla="*/ 89 w 91"/>
                <a:gd name="T19" fmla="*/ 97 h 105"/>
                <a:gd name="T20" fmla="*/ 91 w 91"/>
                <a:gd name="T21" fmla="*/ 94 h 105"/>
                <a:gd name="T22" fmla="*/ 91 w 91"/>
                <a:gd name="T23" fmla="*/ 90 h 105"/>
                <a:gd name="T24" fmla="*/ 91 w 91"/>
                <a:gd name="T25" fmla="*/ 15 h 105"/>
                <a:gd name="T26" fmla="*/ 91 w 91"/>
                <a:gd name="T27" fmla="*/ 12 h 105"/>
                <a:gd name="T28" fmla="*/ 89 w 91"/>
                <a:gd name="T29" fmla="*/ 9 h 105"/>
                <a:gd name="T30" fmla="*/ 88 w 91"/>
                <a:gd name="T31" fmla="*/ 7 h 105"/>
                <a:gd name="T32" fmla="*/ 86 w 91"/>
                <a:gd name="T33" fmla="*/ 5 h 105"/>
                <a:gd name="T34" fmla="*/ 84 w 91"/>
                <a:gd name="T35" fmla="*/ 2 h 105"/>
                <a:gd name="T36" fmla="*/ 82 w 91"/>
                <a:gd name="T37" fmla="*/ 1 h 105"/>
                <a:gd name="T38" fmla="*/ 79 w 91"/>
                <a:gd name="T39" fmla="*/ 0 h 105"/>
                <a:gd name="T40" fmla="*/ 76 w 91"/>
                <a:gd name="T41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1" h="105">
                  <a:moveTo>
                    <a:pt x="76" y="0"/>
                  </a:moveTo>
                  <a:lnTo>
                    <a:pt x="0" y="0"/>
                  </a:lnTo>
                  <a:lnTo>
                    <a:pt x="0" y="105"/>
                  </a:lnTo>
                  <a:lnTo>
                    <a:pt x="76" y="105"/>
                  </a:lnTo>
                  <a:lnTo>
                    <a:pt x="79" y="105"/>
                  </a:lnTo>
                  <a:lnTo>
                    <a:pt x="82" y="104"/>
                  </a:lnTo>
                  <a:lnTo>
                    <a:pt x="84" y="103"/>
                  </a:lnTo>
                  <a:lnTo>
                    <a:pt x="86" y="101"/>
                  </a:lnTo>
                  <a:lnTo>
                    <a:pt x="88" y="99"/>
                  </a:lnTo>
                  <a:lnTo>
                    <a:pt x="89" y="97"/>
                  </a:lnTo>
                  <a:lnTo>
                    <a:pt x="91" y="94"/>
                  </a:lnTo>
                  <a:lnTo>
                    <a:pt x="91" y="90"/>
                  </a:lnTo>
                  <a:lnTo>
                    <a:pt x="91" y="15"/>
                  </a:lnTo>
                  <a:lnTo>
                    <a:pt x="91" y="12"/>
                  </a:lnTo>
                  <a:lnTo>
                    <a:pt x="89" y="9"/>
                  </a:lnTo>
                  <a:lnTo>
                    <a:pt x="88" y="7"/>
                  </a:lnTo>
                  <a:lnTo>
                    <a:pt x="86" y="5"/>
                  </a:lnTo>
                  <a:lnTo>
                    <a:pt x="84" y="2"/>
                  </a:lnTo>
                  <a:lnTo>
                    <a:pt x="82" y="1"/>
                  </a:lnTo>
                  <a:lnTo>
                    <a:pt x="79" y="0"/>
                  </a:lnTo>
                  <a:lnTo>
                    <a:pt x="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40" name="Forma libre 494">
              <a:extLst>
                <a:ext uri="{FF2B5EF4-FFF2-40B4-BE49-F238E27FC236}">
                  <a16:creationId xmlns:a16="http://schemas.microsoft.com/office/drawing/2014/main" id="{3EF09789-E73A-4CFB-9FCF-08DA00003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1538" y="1522413"/>
              <a:ext cx="28575" cy="33338"/>
            </a:xfrm>
            <a:custGeom>
              <a:avLst/>
              <a:gdLst>
                <a:gd name="T0" fmla="*/ 75 w 91"/>
                <a:gd name="T1" fmla="*/ 105 h 105"/>
                <a:gd name="T2" fmla="*/ 79 w 91"/>
                <a:gd name="T3" fmla="*/ 105 h 105"/>
                <a:gd name="T4" fmla="*/ 81 w 91"/>
                <a:gd name="T5" fmla="*/ 104 h 105"/>
                <a:gd name="T6" fmla="*/ 84 w 91"/>
                <a:gd name="T7" fmla="*/ 102 h 105"/>
                <a:gd name="T8" fmla="*/ 86 w 91"/>
                <a:gd name="T9" fmla="*/ 101 h 105"/>
                <a:gd name="T10" fmla="*/ 88 w 91"/>
                <a:gd name="T11" fmla="*/ 99 h 105"/>
                <a:gd name="T12" fmla="*/ 89 w 91"/>
                <a:gd name="T13" fmla="*/ 96 h 105"/>
                <a:gd name="T14" fmla="*/ 91 w 91"/>
                <a:gd name="T15" fmla="*/ 93 h 105"/>
                <a:gd name="T16" fmla="*/ 91 w 91"/>
                <a:gd name="T17" fmla="*/ 90 h 105"/>
                <a:gd name="T18" fmla="*/ 91 w 91"/>
                <a:gd name="T19" fmla="*/ 15 h 105"/>
                <a:gd name="T20" fmla="*/ 91 w 91"/>
                <a:gd name="T21" fmla="*/ 12 h 105"/>
                <a:gd name="T22" fmla="*/ 89 w 91"/>
                <a:gd name="T23" fmla="*/ 9 h 105"/>
                <a:gd name="T24" fmla="*/ 88 w 91"/>
                <a:gd name="T25" fmla="*/ 7 h 105"/>
                <a:gd name="T26" fmla="*/ 86 w 91"/>
                <a:gd name="T27" fmla="*/ 4 h 105"/>
                <a:gd name="T28" fmla="*/ 84 w 91"/>
                <a:gd name="T29" fmla="*/ 2 h 105"/>
                <a:gd name="T30" fmla="*/ 81 w 91"/>
                <a:gd name="T31" fmla="*/ 1 h 105"/>
                <a:gd name="T32" fmla="*/ 79 w 91"/>
                <a:gd name="T33" fmla="*/ 0 h 105"/>
                <a:gd name="T34" fmla="*/ 75 w 91"/>
                <a:gd name="T35" fmla="*/ 0 h 105"/>
                <a:gd name="T36" fmla="*/ 0 w 91"/>
                <a:gd name="T37" fmla="*/ 0 h 105"/>
                <a:gd name="T38" fmla="*/ 0 w 91"/>
                <a:gd name="T39" fmla="*/ 105 h 105"/>
                <a:gd name="T40" fmla="*/ 45 w 91"/>
                <a:gd name="T41" fmla="*/ 105 h 105"/>
                <a:gd name="T42" fmla="*/ 75 w 91"/>
                <a:gd name="T4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1" h="105">
                  <a:moveTo>
                    <a:pt x="75" y="105"/>
                  </a:moveTo>
                  <a:lnTo>
                    <a:pt x="79" y="105"/>
                  </a:lnTo>
                  <a:lnTo>
                    <a:pt x="81" y="104"/>
                  </a:lnTo>
                  <a:lnTo>
                    <a:pt x="84" y="102"/>
                  </a:lnTo>
                  <a:lnTo>
                    <a:pt x="86" y="101"/>
                  </a:lnTo>
                  <a:lnTo>
                    <a:pt x="88" y="99"/>
                  </a:lnTo>
                  <a:lnTo>
                    <a:pt x="89" y="96"/>
                  </a:lnTo>
                  <a:lnTo>
                    <a:pt x="91" y="93"/>
                  </a:lnTo>
                  <a:lnTo>
                    <a:pt x="91" y="90"/>
                  </a:lnTo>
                  <a:lnTo>
                    <a:pt x="91" y="15"/>
                  </a:lnTo>
                  <a:lnTo>
                    <a:pt x="91" y="12"/>
                  </a:lnTo>
                  <a:lnTo>
                    <a:pt x="89" y="9"/>
                  </a:lnTo>
                  <a:lnTo>
                    <a:pt x="88" y="7"/>
                  </a:lnTo>
                  <a:lnTo>
                    <a:pt x="86" y="4"/>
                  </a:lnTo>
                  <a:lnTo>
                    <a:pt x="84" y="2"/>
                  </a:lnTo>
                  <a:lnTo>
                    <a:pt x="81" y="1"/>
                  </a:lnTo>
                  <a:lnTo>
                    <a:pt x="79" y="0"/>
                  </a:lnTo>
                  <a:lnTo>
                    <a:pt x="75" y="0"/>
                  </a:lnTo>
                  <a:lnTo>
                    <a:pt x="0" y="0"/>
                  </a:lnTo>
                  <a:lnTo>
                    <a:pt x="0" y="105"/>
                  </a:lnTo>
                  <a:lnTo>
                    <a:pt x="45" y="105"/>
                  </a:lnTo>
                  <a:lnTo>
                    <a:pt x="75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41" name="Forma libre 495">
              <a:extLst>
                <a:ext uri="{FF2B5EF4-FFF2-40B4-BE49-F238E27FC236}">
                  <a16:creationId xmlns:a16="http://schemas.microsoft.com/office/drawing/2014/main" id="{35F9925A-D080-4D49-928B-2EF534E31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4388" y="1522413"/>
              <a:ext cx="47625" cy="33338"/>
            </a:xfrm>
            <a:custGeom>
              <a:avLst/>
              <a:gdLst>
                <a:gd name="T0" fmla="*/ 151 w 151"/>
                <a:gd name="T1" fmla="*/ 105 h 105"/>
                <a:gd name="T2" fmla="*/ 151 w 151"/>
                <a:gd name="T3" fmla="*/ 0 h 105"/>
                <a:gd name="T4" fmla="*/ 0 w 151"/>
                <a:gd name="T5" fmla="*/ 0 h 105"/>
                <a:gd name="T6" fmla="*/ 0 w 151"/>
                <a:gd name="T7" fmla="*/ 105 h 105"/>
                <a:gd name="T8" fmla="*/ 45 w 151"/>
                <a:gd name="T9" fmla="*/ 105 h 105"/>
                <a:gd name="T10" fmla="*/ 151 w 151"/>
                <a:gd name="T11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105">
                  <a:moveTo>
                    <a:pt x="151" y="105"/>
                  </a:moveTo>
                  <a:lnTo>
                    <a:pt x="151" y="0"/>
                  </a:lnTo>
                  <a:lnTo>
                    <a:pt x="0" y="0"/>
                  </a:lnTo>
                  <a:lnTo>
                    <a:pt x="0" y="105"/>
                  </a:lnTo>
                  <a:lnTo>
                    <a:pt x="45" y="105"/>
                  </a:lnTo>
                  <a:lnTo>
                    <a:pt x="151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42" name="Forma libre 496">
              <a:extLst>
                <a:ext uri="{FF2B5EF4-FFF2-40B4-BE49-F238E27FC236}">
                  <a16:creationId xmlns:a16="http://schemas.microsoft.com/office/drawing/2014/main" id="{4D7DF8E6-7B8D-412C-9307-FAE2CA5C8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6288" y="1522413"/>
              <a:ext cx="28575" cy="33338"/>
            </a:xfrm>
            <a:custGeom>
              <a:avLst/>
              <a:gdLst>
                <a:gd name="T0" fmla="*/ 0 w 90"/>
                <a:gd name="T1" fmla="*/ 15 h 105"/>
                <a:gd name="T2" fmla="*/ 0 w 90"/>
                <a:gd name="T3" fmla="*/ 90 h 105"/>
                <a:gd name="T4" fmla="*/ 0 w 90"/>
                <a:gd name="T5" fmla="*/ 93 h 105"/>
                <a:gd name="T6" fmla="*/ 1 w 90"/>
                <a:gd name="T7" fmla="*/ 96 h 105"/>
                <a:gd name="T8" fmla="*/ 3 w 90"/>
                <a:gd name="T9" fmla="*/ 99 h 105"/>
                <a:gd name="T10" fmla="*/ 4 w 90"/>
                <a:gd name="T11" fmla="*/ 101 h 105"/>
                <a:gd name="T12" fmla="*/ 6 w 90"/>
                <a:gd name="T13" fmla="*/ 102 h 105"/>
                <a:gd name="T14" fmla="*/ 10 w 90"/>
                <a:gd name="T15" fmla="*/ 104 h 105"/>
                <a:gd name="T16" fmla="*/ 12 w 90"/>
                <a:gd name="T17" fmla="*/ 105 h 105"/>
                <a:gd name="T18" fmla="*/ 15 w 90"/>
                <a:gd name="T19" fmla="*/ 105 h 105"/>
                <a:gd name="T20" fmla="*/ 90 w 90"/>
                <a:gd name="T21" fmla="*/ 105 h 105"/>
                <a:gd name="T22" fmla="*/ 90 w 90"/>
                <a:gd name="T23" fmla="*/ 0 h 105"/>
                <a:gd name="T24" fmla="*/ 15 w 90"/>
                <a:gd name="T25" fmla="*/ 0 h 105"/>
                <a:gd name="T26" fmla="*/ 12 w 90"/>
                <a:gd name="T27" fmla="*/ 0 h 105"/>
                <a:gd name="T28" fmla="*/ 10 w 90"/>
                <a:gd name="T29" fmla="*/ 1 h 105"/>
                <a:gd name="T30" fmla="*/ 6 w 90"/>
                <a:gd name="T31" fmla="*/ 2 h 105"/>
                <a:gd name="T32" fmla="*/ 4 w 90"/>
                <a:gd name="T33" fmla="*/ 4 h 105"/>
                <a:gd name="T34" fmla="*/ 3 w 90"/>
                <a:gd name="T35" fmla="*/ 7 h 105"/>
                <a:gd name="T36" fmla="*/ 1 w 90"/>
                <a:gd name="T37" fmla="*/ 9 h 105"/>
                <a:gd name="T38" fmla="*/ 0 w 90"/>
                <a:gd name="T39" fmla="*/ 12 h 105"/>
                <a:gd name="T40" fmla="*/ 0 w 90"/>
                <a:gd name="T41" fmla="*/ 1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0" h="105">
                  <a:moveTo>
                    <a:pt x="0" y="15"/>
                  </a:moveTo>
                  <a:lnTo>
                    <a:pt x="0" y="90"/>
                  </a:lnTo>
                  <a:lnTo>
                    <a:pt x="0" y="93"/>
                  </a:lnTo>
                  <a:lnTo>
                    <a:pt x="1" y="96"/>
                  </a:lnTo>
                  <a:lnTo>
                    <a:pt x="3" y="99"/>
                  </a:lnTo>
                  <a:lnTo>
                    <a:pt x="4" y="101"/>
                  </a:lnTo>
                  <a:lnTo>
                    <a:pt x="6" y="102"/>
                  </a:lnTo>
                  <a:lnTo>
                    <a:pt x="10" y="104"/>
                  </a:lnTo>
                  <a:lnTo>
                    <a:pt x="12" y="105"/>
                  </a:lnTo>
                  <a:lnTo>
                    <a:pt x="15" y="105"/>
                  </a:lnTo>
                  <a:lnTo>
                    <a:pt x="90" y="105"/>
                  </a:lnTo>
                  <a:lnTo>
                    <a:pt x="90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3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82DC834D-A801-489D-B18E-A3C9646F4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014003" y="2336451"/>
            <a:ext cx="3661043" cy="3743386"/>
            <a:chOff x="3286" y="1609712"/>
            <a:chExt cx="3419022" cy="1812672"/>
          </a:xfr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46" name="Rectángulo 45">
              <a:extLst>
                <a:ext uri="{FF2B5EF4-FFF2-40B4-BE49-F238E27FC236}">
                  <a16:creationId xmlns:a16="http://schemas.microsoft.com/office/drawing/2014/main" id="{0A0A31DB-DD27-4F64-AB8C-EC7887B70CFD}"/>
                </a:ext>
              </a:extLst>
            </p:cNvPr>
            <p:cNvSpPr/>
            <p:nvPr/>
          </p:nvSpPr>
          <p:spPr>
            <a:xfrm>
              <a:off x="3287" y="1609712"/>
              <a:ext cx="3419021" cy="1328090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spcBef>
                  <a:spcPts val="600"/>
                </a:spcBef>
              </a:pPr>
              <a:r>
                <a:rPr lang="es-ES" sz="3600" b="1" dirty="0">
                  <a:latin typeface="+mj-lt"/>
                </a:rPr>
                <a:t>Reporte de Aduanas</a:t>
              </a:r>
            </a:p>
          </p:txBody>
        </p:sp>
        <p:sp>
          <p:nvSpPr>
            <p:cNvPr id="47" name="Rectángulo 46">
              <a:extLst>
                <a:ext uri="{FF2B5EF4-FFF2-40B4-BE49-F238E27FC236}">
                  <a16:creationId xmlns:a16="http://schemas.microsoft.com/office/drawing/2014/main" id="{AC6A4160-8BE0-4F42-8528-A692DB7BDCCE}"/>
                </a:ext>
              </a:extLst>
            </p:cNvPr>
            <p:cNvSpPr/>
            <p:nvPr/>
          </p:nvSpPr>
          <p:spPr>
            <a:xfrm>
              <a:off x="3286" y="3003284"/>
              <a:ext cx="3419021" cy="419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s-E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Monto:  </a:t>
              </a:r>
            </a:p>
            <a:p>
              <a:pPr algn="ctr" rtl="0"/>
              <a:r>
                <a:rPr lang="es-E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USD 998,687.80</a:t>
              </a:r>
            </a:p>
          </p:txBody>
        </p:sp>
      </p:grpSp>
      <p:sp>
        <p:nvSpPr>
          <p:cNvPr id="48" name="Elipse 47">
            <a:extLst>
              <a:ext uri="{FF2B5EF4-FFF2-40B4-BE49-F238E27FC236}">
                <a16:creationId xmlns:a16="http://schemas.microsoft.com/office/drawing/2014/main" id="{151F8D54-5195-4686-B421-E1F7E4D42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73831" y="2070810"/>
            <a:ext cx="657225" cy="657225"/>
          </a:xfrm>
          <a:prstGeom prst="ellipse">
            <a:avLst/>
          </a:prstGeom>
          <a:solidFill>
            <a:srgbClr val="40404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dirty="0"/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0168AE60-C71A-4B80-811C-CAC02ADD32C2}"/>
              </a:ext>
            </a:extLst>
          </p:cNvPr>
          <p:cNvSpPr/>
          <p:nvPr/>
        </p:nvSpPr>
        <p:spPr>
          <a:xfrm>
            <a:off x="7292744" y="4458577"/>
            <a:ext cx="2819400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174625" indent="-174625" algn="just" rtl="0">
              <a:spcBef>
                <a:spcPts val="600"/>
              </a:spcBef>
              <a:buFont typeface="Segoe UI Light" panose="020B0502040204020203" pitchFamily="34" charset="0"/>
              <a:buChar char="›"/>
            </a:pPr>
            <a:r>
              <a:rPr lang="es-MX" sz="1400" dirty="0">
                <a:solidFill>
                  <a:schemeClr val="bg1"/>
                </a:solidFill>
              </a:rPr>
              <a:t>12 importaciones entre los años 2015 y 2017 </a:t>
            </a:r>
            <a:endParaRPr lang="es-ES" sz="1400" dirty="0">
              <a:solidFill>
                <a:schemeClr val="bg1"/>
              </a:solidFill>
            </a:endParaRPr>
          </a:p>
        </p:txBody>
      </p:sp>
      <p:grpSp>
        <p:nvGrpSpPr>
          <p:cNvPr id="82" name="Grupo 81" descr="Icono de una caja registradora.">
            <a:extLst>
              <a:ext uri="{FF2B5EF4-FFF2-40B4-BE49-F238E27FC236}">
                <a16:creationId xmlns:a16="http://schemas.microsoft.com/office/drawing/2014/main" id="{B98E995E-9B1D-4A56-ACB0-682E15B8ABE6}"/>
              </a:ext>
            </a:extLst>
          </p:cNvPr>
          <p:cNvGrpSpPr/>
          <p:nvPr/>
        </p:nvGrpSpPr>
        <p:grpSpPr>
          <a:xfrm>
            <a:off x="8558774" y="2255753"/>
            <a:ext cx="287338" cy="287338"/>
            <a:chOff x="304800" y="771525"/>
            <a:chExt cx="287338" cy="287338"/>
          </a:xfrm>
          <a:solidFill>
            <a:schemeClr val="bg1"/>
          </a:solidFill>
        </p:grpSpPr>
        <p:sp>
          <p:nvSpPr>
            <p:cNvPr id="83" name="Forma libre 321">
              <a:extLst>
                <a:ext uri="{FF2B5EF4-FFF2-40B4-BE49-F238E27FC236}">
                  <a16:creationId xmlns:a16="http://schemas.microsoft.com/office/drawing/2014/main" id="{F92A0E3D-9293-4005-9591-93C80117F1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6388" y="923925"/>
              <a:ext cx="284163" cy="68263"/>
            </a:xfrm>
            <a:custGeom>
              <a:avLst/>
              <a:gdLst>
                <a:gd name="T0" fmla="*/ 694 w 895"/>
                <a:gd name="T1" fmla="*/ 159 h 211"/>
                <a:gd name="T2" fmla="*/ 657 w 895"/>
                <a:gd name="T3" fmla="*/ 159 h 211"/>
                <a:gd name="T4" fmla="*/ 657 w 895"/>
                <a:gd name="T5" fmla="*/ 122 h 211"/>
                <a:gd name="T6" fmla="*/ 694 w 895"/>
                <a:gd name="T7" fmla="*/ 122 h 211"/>
                <a:gd name="T8" fmla="*/ 694 w 895"/>
                <a:gd name="T9" fmla="*/ 159 h 211"/>
                <a:gd name="T10" fmla="*/ 637 w 895"/>
                <a:gd name="T11" fmla="*/ 103 h 211"/>
                <a:gd name="T12" fmla="*/ 600 w 895"/>
                <a:gd name="T13" fmla="*/ 103 h 211"/>
                <a:gd name="T14" fmla="*/ 600 w 895"/>
                <a:gd name="T15" fmla="*/ 65 h 211"/>
                <a:gd name="T16" fmla="*/ 637 w 895"/>
                <a:gd name="T17" fmla="*/ 65 h 211"/>
                <a:gd name="T18" fmla="*/ 637 w 895"/>
                <a:gd name="T19" fmla="*/ 103 h 211"/>
                <a:gd name="T20" fmla="*/ 581 w 895"/>
                <a:gd name="T21" fmla="*/ 159 h 211"/>
                <a:gd name="T22" fmla="*/ 543 w 895"/>
                <a:gd name="T23" fmla="*/ 159 h 211"/>
                <a:gd name="T24" fmla="*/ 543 w 895"/>
                <a:gd name="T25" fmla="*/ 122 h 211"/>
                <a:gd name="T26" fmla="*/ 581 w 895"/>
                <a:gd name="T27" fmla="*/ 122 h 211"/>
                <a:gd name="T28" fmla="*/ 581 w 895"/>
                <a:gd name="T29" fmla="*/ 159 h 211"/>
                <a:gd name="T30" fmla="*/ 524 w 895"/>
                <a:gd name="T31" fmla="*/ 103 h 211"/>
                <a:gd name="T32" fmla="*/ 485 w 895"/>
                <a:gd name="T33" fmla="*/ 103 h 211"/>
                <a:gd name="T34" fmla="*/ 485 w 895"/>
                <a:gd name="T35" fmla="*/ 65 h 211"/>
                <a:gd name="T36" fmla="*/ 524 w 895"/>
                <a:gd name="T37" fmla="*/ 65 h 211"/>
                <a:gd name="T38" fmla="*/ 524 w 895"/>
                <a:gd name="T39" fmla="*/ 103 h 211"/>
                <a:gd name="T40" fmla="*/ 467 w 895"/>
                <a:gd name="T41" fmla="*/ 159 h 211"/>
                <a:gd name="T42" fmla="*/ 428 w 895"/>
                <a:gd name="T43" fmla="*/ 159 h 211"/>
                <a:gd name="T44" fmla="*/ 428 w 895"/>
                <a:gd name="T45" fmla="*/ 122 h 211"/>
                <a:gd name="T46" fmla="*/ 467 w 895"/>
                <a:gd name="T47" fmla="*/ 122 h 211"/>
                <a:gd name="T48" fmla="*/ 467 w 895"/>
                <a:gd name="T49" fmla="*/ 159 h 211"/>
                <a:gd name="T50" fmla="*/ 410 w 895"/>
                <a:gd name="T51" fmla="*/ 103 h 211"/>
                <a:gd name="T52" fmla="*/ 371 w 895"/>
                <a:gd name="T53" fmla="*/ 103 h 211"/>
                <a:gd name="T54" fmla="*/ 371 w 895"/>
                <a:gd name="T55" fmla="*/ 65 h 211"/>
                <a:gd name="T56" fmla="*/ 410 w 895"/>
                <a:gd name="T57" fmla="*/ 65 h 211"/>
                <a:gd name="T58" fmla="*/ 410 w 895"/>
                <a:gd name="T59" fmla="*/ 103 h 211"/>
                <a:gd name="T60" fmla="*/ 353 w 895"/>
                <a:gd name="T61" fmla="*/ 159 h 211"/>
                <a:gd name="T62" fmla="*/ 315 w 895"/>
                <a:gd name="T63" fmla="*/ 159 h 211"/>
                <a:gd name="T64" fmla="*/ 315 w 895"/>
                <a:gd name="T65" fmla="*/ 122 h 211"/>
                <a:gd name="T66" fmla="*/ 353 w 895"/>
                <a:gd name="T67" fmla="*/ 122 h 211"/>
                <a:gd name="T68" fmla="*/ 353 w 895"/>
                <a:gd name="T69" fmla="*/ 159 h 211"/>
                <a:gd name="T70" fmla="*/ 295 w 895"/>
                <a:gd name="T71" fmla="*/ 103 h 211"/>
                <a:gd name="T72" fmla="*/ 258 w 895"/>
                <a:gd name="T73" fmla="*/ 103 h 211"/>
                <a:gd name="T74" fmla="*/ 258 w 895"/>
                <a:gd name="T75" fmla="*/ 65 h 211"/>
                <a:gd name="T76" fmla="*/ 295 w 895"/>
                <a:gd name="T77" fmla="*/ 65 h 211"/>
                <a:gd name="T78" fmla="*/ 295 w 895"/>
                <a:gd name="T79" fmla="*/ 103 h 211"/>
                <a:gd name="T80" fmla="*/ 238 w 895"/>
                <a:gd name="T81" fmla="*/ 159 h 211"/>
                <a:gd name="T82" fmla="*/ 201 w 895"/>
                <a:gd name="T83" fmla="*/ 159 h 211"/>
                <a:gd name="T84" fmla="*/ 201 w 895"/>
                <a:gd name="T85" fmla="*/ 122 h 211"/>
                <a:gd name="T86" fmla="*/ 238 w 895"/>
                <a:gd name="T87" fmla="*/ 122 h 211"/>
                <a:gd name="T88" fmla="*/ 238 w 895"/>
                <a:gd name="T89" fmla="*/ 159 h 211"/>
                <a:gd name="T90" fmla="*/ 815 w 895"/>
                <a:gd name="T91" fmla="*/ 0 h 211"/>
                <a:gd name="T92" fmla="*/ 80 w 895"/>
                <a:gd name="T93" fmla="*/ 0 h 211"/>
                <a:gd name="T94" fmla="*/ 0 w 895"/>
                <a:gd name="T95" fmla="*/ 211 h 211"/>
                <a:gd name="T96" fmla="*/ 895 w 895"/>
                <a:gd name="T97" fmla="*/ 211 h 211"/>
                <a:gd name="T98" fmla="*/ 815 w 895"/>
                <a:gd name="T99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95" h="211">
                  <a:moveTo>
                    <a:pt x="694" y="159"/>
                  </a:moveTo>
                  <a:lnTo>
                    <a:pt x="657" y="159"/>
                  </a:lnTo>
                  <a:lnTo>
                    <a:pt x="657" y="122"/>
                  </a:lnTo>
                  <a:lnTo>
                    <a:pt x="694" y="122"/>
                  </a:lnTo>
                  <a:lnTo>
                    <a:pt x="694" y="159"/>
                  </a:lnTo>
                  <a:close/>
                  <a:moveTo>
                    <a:pt x="637" y="103"/>
                  </a:moveTo>
                  <a:lnTo>
                    <a:pt x="600" y="103"/>
                  </a:lnTo>
                  <a:lnTo>
                    <a:pt x="600" y="65"/>
                  </a:lnTo>
                  <a:lnTo>
                    <a:pt x="637" y="65"/>
                  </a:lnTo>
                  <a:lnTo>
                    <a:pt x="637" y="103"/>
                  </a:lnTo>
                  <a:close/>
                  <a:moveTo>
                    <a:pt x="581" y="159"/>
                  </a:moveTo>
                  <a:lnTo>
                    <a:pt x="543" y="159"/>
                  </a:lnTo>
                  <a:lnTo>
                    <a:pt x="543" y="122"/>
                  </a:lnTo>
                  <a:lnTo>
                    <a:pt x="581" y="122"/>
                  </a:lnTo>
                  <a:lnTo>
                    <a:pt x="581" y="159"/>
                  </a:lnTo>
                  <a:close/>
                  <a:moveTo>
                    <a:pt x="524" y="103"/>
                  </a:moveTo>
                  <a:lnTo>
                    <a:pt x="485" y="103"/>
                  </a:lnTo>
                  <a:lnTo>
                    <a:pt x="485" y="65"/>
                  </a:lnTo>
                  <a:lnTo>
                    <a:pt x="524" y="65"/>
                  </a:lnTo>
                  <a:lnTo>
                    <a:pt x="524" y="103"/>
                  </a:lnTo>
                  <a:close/>
                  <a:moveTo>
                    <a:pt x="467" y="159"/>
                  </a:moveTo>
                  <a:lnTo>
                    <a:pt x="428" y="159"/>
                  </a:lnTo>
                  <a:lnTo>
                    <a:pt x="428" y="122"/>
                  </a:lnTo>
                  <a:lnTo>
                    <a:pt x="467" y="122"/>
                  </a:lnTo>
                  <a:lnTo>
                    <a:pt x="467" y="159"/>
                  </a:lnTo>
                  <a:close/>
                  <a:moveTo>
                    <a:pt x="410" y="103"/>
                  </a:moveTo>
                  <a:lnTo>
                    <a:pt x="371" y="103"/>
                  </a:lnTo>
                  <a:lnTo>
                    <a:pt x="371" y="65"/>
                  </a:lnTo>
                  <a:lnTo>
                    <a:pt x="410" y="65"/>
                  </a:lnTo>
                  <a:lnTo>
                    <a:pt x="410" y="103"/>
                  </a:lnTo>
                  <a:close/>
                  <a:moveTo>
                    <a:pt x="353" y="159"/>
                  </a:moveTo>
                  <a:lnTo>
                    <a:pt x="315" y="159"/>
                  </a:lnTo>
                  <a:lnTo>
                    <a:pt x="315" y="122"/>
                  </a:lnTo>
                  <a:lnTo>
                    <a:pt x="353" y="122"/>
                  </a:lnTo>
                  <a:lnTo>
                    <a:pt x="353" y="159"/>
                  </a:lnTo>
                  <a:close/>
                  <a:moveTo>
                    <a:pt x="295" y="103"/>
                  </a:moveTo>
                  <a:lnTo>
                    <a:pt x="258" y="103"/>
                  </a:lnTo>
                  <a:lnTo>
                    <a:pt x="258" y="65"/>
                  </a:lnTo>
                  <a:lnTo>
                    <a:pt x="295" y="65"/>
                  </a:lnTo>
                  <a:lnTo>
                    <a:pt x="295" y="103"/>
                  </a:lnTo>
                  <a:close/>
                  <a:moveTo>
                    <a:pt x="238" y="159"/>
                  </a:moveTo>
                  <a:lnTo>
                    <a:pt x="201" y="159"/>
                  </a:lnTo>
                  <a:lnTo>
                    <a:pt x="201" y="122"/>
                  </a:lnTo>
                  <a:lnTo>
                    <a:pt x="238" y="122"/>
                  </a:lnTo>
                  <a:lnTo>
                    <a:pt x="238" y="159"/>
                  </a:lnTo>
                  <a:close/>
                  <a:moveTo>
                    <a:pt x="815" y="0"/>
                  </a:moveTo>
                  <a:lnTo>
                    <a:pt x="80" y="0"/>
                  </a:lnTo>
                  <a:lnTo>
                    <a:pt x="0" y="211"/>
                  </a:lnTo>
                  <a:lnTo>
                    <a:pt x="895" y="211"/>
                  </a:lnTo>
                  <a:lnTo>
                    <a:pt x="8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84" name="Forma libre 322">
              <a:extLst>
                <a:ext uri="{FF2B5EF4-FFF2-40B4-BE49-F238E27FC236}">
                  <a16:creationId xmlns:a16="http://schemas.microsoft.com/office/drawing/2014/main" id="{5E64CAF0-0E1E-4978-B131-81EF0ABB8D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800" y="1001713"/>
              <a:ext cx="287338" cy="57150"/>
            </a:xfrm>
            <a:custGeom>
              <a:avLst/>
              <a:gdLst>
                <a:gd name="T0" fmla="*/ 572 w 903"/>
                <a:gd name="T1" fmla="*/ 78 h 180"/>
                <a:gd name="T2" fmla="*/ 569 w 903"/>
                <a:gd name="T3" fmla="*/ 84 h 180"/>
                <a:gd name="T4" fmla="*/ 565 w 903"/>
                <a:gd name="T5" fmla="*/ 88 h 180"/>
                <a:gd name="T6" fmla="*/ 560 w 903"/>
                <a:gd name="T7" fmla="*/ 90 h 180"/>
                <a:gd name="T8" fmla="*/ 554 w 903"/>
                <a:gd name="T9" fmla="*/ 90 h 180"/>
                <a:gd name="T10" fmla="*/ 548 w 903"/>
                <a:gd name="T11" fmla="*/ 88 h 180"/>
                <a:gd name="T12" fmla="*/ 545 w 903"/>
                <a:gd name="T13" fmla="*/ 84 h 180"/>
                <a:gd name="T14" fmla="*/ 543 w 903"/>
                <a:gd name="T15" fmla="*/ 78 h 180"/>
                <a:gd name="T16" fmla="*/ 542 w 903"/>
                <a:gd name="T17" fmla="*/ 60 h 180"/>
                <a:gd name="T18" fmla="*/ 331 w 903"/>
                <a:gd name="T19" fmla="*/ 75 h 180"/>
                <a:gd name="T20" fmla="*/ 330 w 903"/>
                <a:gd name="T21" fmla="*/ 80 h 180"/>
                <a:gd name="T22" fmla="*/ 327 w 903"/>
                <a:gd name="T23" fmla="*/ 86 h 180"/>
                <a:gd name="T24" fmla="*/ 322 w 903"/>
                <a:gd name="T25" fmla="*/ 89 h 180"/>
                <a:gd name="T26" fmla="*/ 316 w 903"/>
                <a:gd name="T27" fmla="*/ 90 h 180"/>
                <a:gd name="T28" fmla="*/ 310 w 903"/>
                <a:gd name="T29" fmla="*/ 89 h 180"/>
                <a:gd name="T30" fmla="*/ 306 w 903"/>
                <a:gd name="T31" fmla="*/ 86 h 180"/>
                <a:gd name="T32" fmla="*/ 302 w 903"/>
                <a:gd name="T33" fmla="*/ 80 h 180"/>
                <a:gd name="T34" fmla="*/ 301 w 903"/>
                <a:gd name="T35" fmla="*/ 75 h 180"/>
                <a:gd name="T36" fmla="*/ 301 w 903"/>
                <a:gd name="T37" fmla="*/ 42 h 180"/>
                <a:gd name="T38" fmla="*/ 304 w 903"/>
                <a:gd name="T39" fmla="*/ 36 h 180"/>
                <a:gd name="T40" fmla="*/ 308 w 903"/>
                <a:gd name="T41" fmla="*/ 32 h 180"/>
                <a:gd name="T42" fmla="*/ 313 w 903"/>
                <a:gd name="T43" fmla="*/ 30 h 180"/>
                <a:gd name="T44" fmla="*/ 557 w 903"/>
                <a:gd name="T45" fmla="*/ 30 h 180"/>
                <a:gd name="T46" fmla="*/ 563 w 903"/>
                <a:gd name="T47" fmla="*/ 31 h 180"/>
                <a:gd name="T48" fmla="*/ 567 w 903"/>
                <a:gd name="T49" fmla="*/ 34 h 180"/>
                <a:gd name="T50" fmla="*/ 571 w 903"/>
                <a:gd name="T51" fmla="*/ 39 h 180"/>
                <a:gd name="T52" fmla="*/ 572 w 903"/>
                <a:gd name="T53" fmla="*/ 45 h 180"/>
                <a:gd name="T54" fmla="*/ 0 w 903"/>
                <a:gd name="T55" fmla="*/ 0 h 180"/>
                <a:gd name="T56" fmla="*/ 0 w 903"/>
                <a:gd name="T57" fmla="*/ 168 h 180"/>
                <a:gd name="T58" fmla="*/ 2 w 903"/>
                <a:gd name="T59" fmla="*/ 174 h 180"/>
                <a:gd name="T60" fmla="*/ 6 w 903"/>
                <a:gd name="T61" fmla="*/ 178 h 180"/>
                <a:gd name="T62" fmla="*/ 12 w 903"/>
                <a:gd name="T63" fmla="*/ 180 h 180"/>
                <a:gd name="T64" fmla="*/ 888 w 903"/>
                <a:gd name="T65" fmla="*/ 180 h 180"/>
                <a:gd name="T66" fmla="*/ 894 w 903"/>
                <a:gd name="T67" fmla="*/ 179 h 180"/>
                <a:gd name="T68" fmla="*/ 899 w 903"/>
                <a:gd name="T69" fmla="*/ 176 h 180"/>
                <a:gd name="T70" fmla="*/ 902 w 903"/>
                <a:gd name="T71" fmla="*/ 172 h 180"/>
                <a:gd name="T72" fmla="*/ 903 w 903"/>
                <a:gd name="T73" fmla="*/ 165 h 180"/>
                <a:gd name="T74" fmla="*/ 0 w 903"/>
                <a:gd name="T75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03" h="180">
                  <a:moveTo>
                    <a:pt x="572" y="75"/>
                  </a:moveTo>
                  <a:lnTo>
                    <a:pt x="572" y="78"/>
                  </a:lnTo>
                  <a:lnTo>
                    <a:pt x="571" y="80"/>
                  </a:lnTo>
                  <a:lnTo>
                    <a:pt x="569" y="84"/>
                  </a:lnTo>
                  <a:lnTo>
                    <a:pt x="567" y="86"/>
                  </a:lnTo>
                  <a:lnTo>
                    <a:pt x="565" y="88"/>
                  </a:lnTo>
                  <a:lnTo>
                    <a:pt x="563" y="89"/>
                  </a:lnTo>
                  <a:lnTo>
                    <a:pt x="560" y="90"/>
                  </a:lnTo>
                  <a:lnTo>
                    <a:pt x="557" y="90"/>
                  </a:lnTo>
                  <a:lnTo>
                    <a:pt x="554" y="90"/>
                  </a:lnTo>
                  <a:lnTo>
                    <a:pt x="551" y="89"/>
                  </a:lnTo>
                  <a:lnTo>
                    <a:pt x="548" y="88"/>
                  </a:lnTo>
                  <a:lnTo>
                    <a:pt x="546" y="86"/>
                  </a:lnTo>
                  <a:lnTo>
                    <a:pt x="545" y="84"/>
                  </a:lnTo>
                  <a:lnTo>
                    <a:pt x="543" y="80"/>
                  </a:lnTo>
                  <a:lnTo>
                    <a:pt x="543" y="78"/>
                  </a:lnTo>
                  <a:lnTo>
                    <a:pt x="542" y="75"/>
                  </a:lnTo>
                  <a:lnTo>
                    <a:pt x="542" y="60"/>
                  </a:lnTo>
                  <a:lnTo>
                    <a:pt x="331" y="60"/>
                  </a:lnTo>
                  <a:lnTo>
                    <a:pt x="331" y="75"/>
                  </a:lnTo>
                  <a:lnTo>
                    <a:pt x="331" y="78"/>
                  </a:lnTo>
                  <a:lnTo>
                    <a:pt x="330" y="80"/>
                  </a:lnTo>
                  <a:lnTo>
                    <a:pt x="328" y="84"/>
                  </a:lnTo>
                  <a:lnTo>
                    <a:pt x="327" y="86"/>
                  </a:lnTo>
                  <a:lnTo>
                    <a:pt x="325" y="88"/>
                  </a:lnTo>
                  <a:lnTo>
                    <a:pt x="322" y="89"/>
                  </a:lnTo>
                  <a:lnTo>
                    <a:pt x="320" y="90"/>
                  </a:lnTo>
                  <a:lnTo>
                    <a:pt x="316" y="90"/>
                  </a:lnTo>
                  <a:lnTo>
                    <a:pt x="313" y="90"/>
                  </a:lnTo>
                  <a:lnTo>
                    <a:pt x="310" y="89"/>
                  </a:lnTo>
                  <a:lnTo>
                    <a:pt x="308" y="88"/>
                  </a:lnTo>
                  <a:lnTo>
                    <a:pt x="306" y="86"/>
                  </a:lnTo>
                  <a:lnTo>
                    <a:pt x="304" y="84"/>
                  </a:lnTo>
                  <a:lnTo>
                    <a:pt x="302" y="80"/>
                  </a:lnTo>
                  <a:lnTo>
                    <a:pt x="301" y="78"/>
                  </a:lnTo>
                  <a:lnTo>
                    <a:pt x="301" y="75"/>
                  </a:lnTo>
                  <a:lnTo>
                    <a:pt x="301" y="45"/>
                  </a:lnTo>
                  <a:lnTo>
                    <a:pt x="301" y="42"/>
                  </a:lnTo>
                  <a:lnTo>
                    <a:pt x="302" y="39"/>
                  </a:lnTo>
                  <a:lnTo>
                    <a:pt x="304" y="36"/>
                  </a:lnTo>
                  <a:lnTo>
                    <a:pt x="306" y="34"/>
                  </a:lnTo>
                  <a:lnTo>
                    <a:pt x="308" y="32"/>
                  </a:lnTo>
                  <a:lnTo>
                    <a:pt x="310" y="31"/>
                  </a:lnTo>
                  <a:lnTo>
                    <a:pt x="313" y="30"/>
                  </a:lnTo>
                  <a:lnTo>
                    <a:pt x="316" y="30"/>
                  </a:lnTo>
                  <a:lnTo>
                    <a:pt x="557" y="30"/>
                  </a:lnTo>
                  <a:lnTo>
                    <a:pt x="560" y="30"/>
                  </a:lnTo>
                  <a:lnTo>
                    <a:pt x="563" y="31"/>
                  </a:lnTo>
                  <a:lnTo>
                    <a:pt x="565" y="32"/>
                  </a:lnTo>
                  <a:lnTo>
                    <a:pt x="567" y="34"/>
                  </a:lnTo>
                  <a:lnTo>
                    <a:pt x="569" y="36"/>
                  </a:lnTo>
                  <a:lnTo>
                    <a:pt x="571" y="39"/>
                  </a:lnTo>
                  <a:lnTo>
                    <a:pt x="572" y="42"/>
                  </a:lnTo>
                  <a:lnTo>
                    <a:pt x="572" y="45"/>
                  </a:lnTo>
                  <a:lnTo>
                    <a:pt x="572" y="75"/>
                  </a:lnTo>
                  <a:close/>
                  <a:moveTo>
                    <a:pt x="0" y="0"/>
                  </a:moveTo>
                  <a:lnTo>
                    <a:pt x="0" y="165"/>
                  </a:lnTo>
                  <a:lnTo>
                    <a:pt x="0" y="168"/>
                  </a:lnTo>
                  <a:lnTo>
                    <a:pt x="1" y="172"/>
                  </a:lnTo>
                  <a:lnTo>
                    <a:pt x="2" y="174"/>
                  </a:lnTo>
                  <a:lnTo>
                    <a:pt x="4" y="176"/>
                  </a:lnTo>
                  <a:lnTo>
                    <a:pt x="6" y="178"/>
                  </a:lnTo>
                  <a:lnTo>
                    <a:pt x="10" y="179"/>
                  </a:lnTo>
                  <a:lnTo>
                    <a:pt x="12" y="180"/>
                  </a:lnTo>
                  <a:lnTo>
                    <a:pt x="15" y="180"/>
                  </a:lnTo>
                  <a:lnTo>
                    <a:pt x="888" y="180"/>
                  </a:lnTo>
                  <a:lnTo>
                    <a:pt x="891" y="180"/>
                  </a:lnTo>
                  <a:lnTo>
                    <a:pt x="894" y="179"/>
                  </a:lnTo>
                  <a:lnTo>
                    <a:pt x="897" y="178"/>
                  </a:lnTo>
                  <a:lnTo>
                    <a:pt x="899" y="176"/>
                  </a:lnTo>
                  <a:lnTo>
                    <a:pt x="901" y="174"/>
                  </a:lnTo>
                  <a:lnTo>
                    <a:pt x="902" y="172"/>
                  </a:lnTo>
                  <a:lnTo>
                    <a:pt x="903" y="168"/>
                  </a:lnTo>
                  <a:lnTo>
                    <a:pt x="903" y="165"/>
                  </a:lnTo>
                  <a:lnTo>
                    <a:pt x="90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  <p:sp>
          <p:nvSpPr>
            <p:cNvPr id="85" name="Forma libre 323">
              <a:extLst>
                <a:ext uri="{FF2B5EF4-FFF2-40B4-BE49-F238E27FC236}">
                  <a16:creationId xmlns:a16="http://schemas.microsoft.com/office/drawing/2014/main" id="{4F8D27CA-EA67-412D-83F2-F661D003B3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3375" y="771525"/>
              <a:ext cx="230188" cy="142875"/>
            </a:xfrm>
            <a:custGeom>
              <a:avLst/>
              <a:gdLst>
                <a:gd name="T0" fmla="*/ 448 w 723"/>
                <a:gd name="T1" fmla="*/ 361 h 452"/>
                <a:gd name="T2" fmla="*/ 441 w 723"/>
                <a:gd name="T3" fmla="*/ 357 h 452"/>
                <a:gd name="T4" fmla="*/ 438 w 723"/>
                <a:gd name="T5" fmla="*/ 350 h 452"/>
                <a:gd name="T6" fmla="*/ 438 w 723"/>
                <a:gd name="T7" fmla="*/ 340 h 452"/>
                <a:gd name="T8" fmla="*/ 443 w 723"/>
                <a:gd name="T9" fmla="*/ 334 h 452"/>
                <a:gd name="T10" fmla="*/ 452 w 723"/>
                <a:gd name="T11" fmla="*/ 331 h 452"/>
                <a:gd name="T12" fmla="*/ 608 w 723"/>
                <a:gd name="T13" fmla="*/ 333 h 452"/>
                <a:gd name="T14" fmla="*/ 615 w 723"/>
                <a:gd name="T15" fmla="*/ 338 h 452"/>
                <a:gd name="T16" fmla="*/ 618 w 723"/>
                <a:gd name="T17" fmla="*/ 346 h 452"/>
                <a:gd name="T18" fmla="*/ 615 w 723"/>
                <a:gd name="T19" fmla="*/ 355 h 452"/>
                <a:gd name="T20" fmla="*/ 608 w 723"/>
                <a:gd name="T21" fmla="*/ 360 h 452"/>
                <a:gd name="T22" fmla="*/ 331 w 723"/>
                <a:gd name="T23" fmla="*/ 407 h 452"/>
                <a:gd name="T24" fmla="*/ 329 w 723"/>
                <a:gd name="T25" fmla="*/ 415 h 452"/>
                <a:gd name="T26" fmla="*/ 322 w 723"/>
                <a:gd name="T27" fmla="*/ 420 h 452"/>
                <a:gd name="T28" fmla="*/ 105 w 723"/>
                <a:gd name="T29" fmla="*/ 422 h 452"/>
                <a:gd name="T30" fmla="*/ 98 w 723"/>
                <a:gd name="T31" fmla="*/ 419 h 452"/>
                <a:gd name="T32" fmla="*/ 92 w 723"/>
                <a:gd name="T33" fmla="*/ 412 h 452"/>
                <a:gd name="T34" fmla="*/ 90 w 723"/>
                <a:gd name="T35" fmla="*/ 286 h 452"/>
                <a:gd name="T36" fmla="*/ 93 w 723"/>
                <a:gd name="T37" fmla="*/ 278 h 452"/>
                <a:gd name="T38" fmla="*/ 100 w 723"/>
                <a:gd name="T39" fmla="*/ 272 h 452"/>
                <a:gd name="T40" fmla="*/ 316 w 723"/>
                <a:gd name="T41" fmla="*/ 271 h 452"/>
                <a:gd name="T42" fmla="*/ 325 w 723"/>
                <a:gd name="T43" fmla="*/ 274 h 452"/>
                <a:gd name="T44" fmla="*/ 330 w 723"/>
                <a:gd name="T45" fmla="*/ 280 h 452"/>
                <a:gd name="T46" fmla="*/ 331 w 723"/>
                <a:gd name="T47" fmla="*/ 407 h 452"/>
                <a:gd name="T48" fmla="*/ 722 w 723"/>
                <a:gd name="T49" fmla="*/ 220 h 452"/>
                <a:gd name="T50" fmla="*/ 717 w 723"/>
                <a:gd name="T51" fmla="*/ 213 h 452"/>
                <a:gd name="T52" fmla="*/ 708 w 723"/>
                <a:gd name="T53" fmla="*/ 211 h 452"/>
                <a:gd name="T54" fmla="*/ 678 w 723"/>
                <a:gd name="T55" fmla="*/ 150 h 452"/>
                <a:gd name="T56" fmla="*/ 703 w 723"/>
                <a:gd name="T57" fmla="*/ 143 h 452"/>
                <a:gd name="T58" fmla="*/ 720 w 723"/>
                <a:gd name="T59" fmla="*/ 123 h 452"/>
                <a:gd name="T60" fmla="*/ 723 w 723"/>
                <a:gd name="T61" fmla="*/ 45 h 452"/>
                <a:gd name="T62" fmla="*/ 715 w 723"/>
                <a:gd name="T63" fmla="*/ 20 h 452"/>
                <a:gd name="T64" fmla="*/ 695 w 723"/>
                <a:gd name="T65" fmla="*/ 3 h 452"/>
                <a:gd name="T66" fmla="*/ 497 w 723"/>
                <a:gd name="T67" fmla="*/ 0 h 452"/>
                <a:gd name="T68" fmla="*/ 472 w 723"/>
                <a:gd name="T69" fmla="*/ 8 h 452"/>
                <a:gd name="T70" fmla="*/ 456 w 723"/>
                <a:gd name="T71" fmla="*/ 28 h 452"/>
                <a:gd name="T72" fmla="*/ 452 w 723"/>
                <a:gd name="T73" fmla="*/ 105 h 452"/>
                <a:gd name="T74" fmla="*/ 460 w 723"/>
                <a:gd name="T75" fmla="*/ 131 h 452"/>
                <a:gd name="T76" fmla="*/ 479 w 723"/>
                <a:gd name="T77" fmla="*/ 147 h 452"/>
                <a:gd name="T78" fmla="*/ 573 w 723"/>
                <a:gd name="T79" fmla="*/ 150 h 452"/>
                <a:gd name="T80" fmla="*/ 301 w 723"/>
                <a:gd name="T81" fmla="*/ 75 h 452"/>
                <a:gd name="T82" fmla="*/ 297 w 723"/>
                <a:gd name="T83" fmla="*/ 65 h 452"/>
                <a:gd name="T84" fmla="*/ 288 w 723"/>
                <a:gd name="T85" fmla="*/ 60 h 452"/>
                <a:gd name="T86" fmla="*/ 130 w 723"/>
                <a:gd name="T87" fmla="*/ 121 h 452"/>
                <a:gd name="T88" fmla="*/ 121 w 723"/>
                <a:gd name="T89" fmla="*/ 131 h 452"/>
                <a:gd name="T90" fmla="*/ 15 w 723"/>
                <a:gd name="T91" fmla="*/ 211 h 452"/>
                <a:gd name="T92" fmla="*/ 7 w 723"/>
                <a:gd name="T93" fmla="*/ 213 h 452"/>
                <a:gd name="T94" fmla="*/ 1 w 723"/>
                <a:gd name="T95" fmla="*/ 220 h 452"/>
                <a:gd name="T96" fmla="*/ 0 w 723"/>
                <a:gd name="T97" fmla="*/ 45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23" h="452">
                  <a:moveTo>
                    <a:pt x="603" y="361"/>
                  </a:moveTo>
                  <a:lnTo>
                    <a:pt x="452" y="361"/>
                  </a:lnTo>
                  <a:lnTo>
                    <a:pt x="448" y="361"/>
                  </a:lnTo>
                  <a:lnTo>
                    <a:pt x="446" y="360"/>
                  </a:lnTo>
                  <a:lnTo>
                    <a:pt x="443" y="359"/>
                  </a:lnTo>
                  <a:lnTo>
                    <a:pt x="441" y="357"/>
                  </a:lnTo>
                  <a:lnTo>
                    <a:pt x="440" y="355"/>
                  </a:lnTo>
                  <a:lnTo>
                    <a:pt x="438" y="352"/>
                  </a:lnTo>
                  <a:lnTo>
                    <a:pt x="438" y="350"/>
                  </a:lnTo>
                  <a:lnTo>
                    <a:pt x="437" y="346"/>
                  </a:lnTo>
                  <a:lnTo>
                    <a:pt x="438" y="343"/>
                  </a:lnTo>
                  <a:lnTo>
                    <a:pt x="438" y="340"/>
                  </a:lnTo>
                  <a:lnTo>
                    <a:pt x="440" y="338"/>
                  </a:lnTo>
                  <a:lnTo>
                    <a:pt x="441" y="336"/>
                  </a:lnTo>
                  <a:lnTo>
                    <a:pt x="443" y="334"/>
                  </a:lnTo>
                  <a:lnTo>
                    <a:pt x="446" y="333"/>
                  </a:lnTo>
                  <a:lnTo>
                    <a:pt x="448" y="331"/>
                  </a:lnTo>
                  <a:lnTo>
                    <a:pt x="452" y="331"/>
                  </a:lnTo>
                  <a:lnTo>
                    <a:pt x="603" y="331"/>
                  </a:lnTo>
                  <a:lnTo>
                    <a:pt x="605" y="331"/>
                  </a:lnTo>
                  <a:lnTo>
                    <a:pt x="608" y="333"/>
                  </a:lnTo>
                  <a:lnTo>
                    <a:pt x="610" y="334"/>
                  </a:lnTo>
                  <a:lnTo>
                    <a:pt x="614" y="336"/>
                  </a:lnTo>
                  <a:lnTo>
                    <a:pt x="615" y="338"/>
                  </a:lnTo>
                  <a:lnTo>
                    <a:pt x="617" y="340"/>
                  </a:lnTo>
                  <a:lnTo>
                    <a:pt x="617" y="343"/>
                  </a:lnTo>
                  <a:lnTo>
                    <a:pt x="618" y="346"/>
                  </a:lnTo>
                  <a:lnTo>
                    <a:pt x="617" y="350"/>
                  </a:lnTo>
                  <a:lnTo>
                    <a:pt x="617" y="352"/>
                  </a:lnTo>
                  <a:lnTo>
                    <a:pt x="615" y="355"/>
                  </a:lnTo>
                  <a:lnTo>
                    <a:pt x="614" y="357"/>
                  </a:lnTo>
                  <a:lnTo>
                    <a:pt x="610" y="359"/>
                  </a:lnTo>
                  <a:lnTo>
                    <a:pt x="608" y="360"/>
                  </a:lnTo>
                  <a:lnTo>
                    <a:pt x="605" y="361"/>
                  </a:lnTo>
                  <a:lnTo>
                    <a:pt x="603" y="361"/>
                  </a:lnTo>
                  <a:close/>
                  <a:moveTo>
                    <a:pt x="331" y="407"/>
                  </a:moveTo>
                  <a:lnTo>
                    <a:pt x="331" y="410"/>
                  </a:lnTo>
                  <a:lnTo>
                    <a:pt x="330" y="412"/>
                  </a:lnTo>
                  <a:lnTo>
                    <a:pt x="329" y="415"/>
                  </a:lnTo>
                  <a:lnTo>
                    <a:pt x="327" y="417"/>
                  </a:lnTo>
                  <a:lnTo>
                    <a:pt x="325" y="419"/>
                  </a:lnTo>
                  <a:lnTo>
                    <a:pt x="322" y="420"/>
                  </a:lnTo>
                  <a:lnTo>
                    <a:pt x="320" y="422"/>
                  </a:lnTo>
                  <a:lnTo>
                    <a:pt x="316" y="422"/>
                  </a:lnTo>
                  <a:lnTo>
                    <a:pt x="105" y="422"/>
                  </a:lnTo>
                  <a:lnTo>
                    <a:pt x="103" y="422"/>
                  </a:lnTo>
                  <a:lnTo>
                    <a:pt x="100" y="420"/>
                  </a:lnTo>
                  <a:lnTo>
                    <a:pt x="98" y="419"/>
                  </a:lnTo>
                  <a:lnTo>
                    <a:pt x="96" y="417"/>
                  </a:lnTo>
                  <a:lnTo>
                    <a:pt x="93" y="415"/>
                  </a:lnTo>
                  <a:lnTo>
                    <a:pt x="92" y="412"/>
                  </a:lnTo>
                  <a:lnTo>
                    <a:pt x="91" y="410"/>
                  </a:lnTo>
                  <a:lnTo>
                    <a:pt x="90" y="407"/>
                  </a:lnTo>
                  <a:lnTo>
                    <a:pt x="90" y="286"/>
                  </a:lnTo>
                  <a:lnTo>
                    <a:pt x="91" y="283"/>
                  </a:lnTo>
                  <a:lnTo>
                    <a:pt x="92" y="280"/>
                  </a:lnTo>
                  <a:lnTo>
                    <a:pt x="93" y="278"/>
                  </a:lnTo>
                  <a:lnTo>
                    <a:pt x="96" y="276"/>
                  </a:lnTo>
                  <a:lnTo>
                    <a:pt x="98" y="274"/>
                  </a:lnTo>
                  <a:lnTo>
                    <a:pt x="100" y="272"/>
                  </a:lnTo>
                  <a:lnTo>
                    <a:pt x="103" y="271"/>
                  </a:lnTo>
                  <a:lnTo>
                    <a:pt x="105" y="271"/>
                  </a:lnTo>
                  <a:lnTo>
                    <a:pt x="316" y="271"/>
                  </a:lnTo>
                  <a:lnTo>
                    <a:pt x="320" y="271"/>
                  </a:lnTo>
                  <a:lnTo>
                    <a:pt x="322" y="272"/>
                  </a:lnTo>
                  <a:lnTo>
                    <a:pt x="325" y="274"/>
                  </a:lnTo>
                  <a:lnTo>
                    <a:pt x="327" y="276"/>
                  </a:lnTo>
                  <a:lnTo>
                    <a:pt x="329" y="278"/>
                  </a:lnTo>
                  <a:lnTo>
                    <a:pt x="330" y="280"/>
                  </a:lnTo>
                  <a:lnTo>
                    <a:pt x="331" y="283"/>
                  </a:lnTo>
                  <a:lnTo>
                    <a:pt x="331" y="286"/>
                  </a:lnTo>
                  <a:lnTo>
                    <a:pt x="331" y="407"/>
                  </a:lnTo>
                  <a:close/>
                  <a:moveTo>
                    <a:pt x="723" y="226"/>
                  </a:moveTo>
                  <a:lnTo>
                    <a:pt x="723" y="223"/>
                  </a:lnTo>
                  <a:lnTo>
                    <a:pt x="722" y="220"/>
                  </a:lnTo>
                  <a:lnTo>
                    <a:pt x="721" y="218"/>
                  </a:lnTo>
                  <a:lnTo>
                    <a:pt x="719" y="216"/>
                  </a:lnTo>
                  <a:lnTo>
                    <a:pt x="717" y="213"/>
                  </a:lnTo>
                  <a:lnTo>
                    <a:pt x="713" y="212"/>
                  </a:lnTo>
                  <a:lnTo>
                    <a:pt x="711" y="211"/>
                  </a:lnTo>
                  <a:lnTo>
                    <a:pt x="708" y="211"/>
                  </a:lnTo>
                  <a:lnTo>
                    <a:pt x="603" y="211"/>
                  </a:lnTo>
                  <a:lnTo>
                    <a:pt x="603" y="150"/>
                  </a:lnTo>
                  <a:lnTo>
                    <a:pt x="678" y="150"/>
                  </a:lnTo>
                  <a:lnTo>
                    <a:pt x="686" y="149"/>
                  </a:lnTo>
                  <a:lnTo>
                    <a:pt x="695" y="147"/>
                  </a:lnTo>
                  <a:lnTo>
                    <a:pt x="703" y="143"/>
                  </a:lnTo>
                  <a:lnTo>
                    <a:pt x="710" y="137"/>
                  </a:lnTo>
                  <a:lnTo>
                    <a:pt x="715" y="131"/>
                  </a:lnTo>
                  <a:lnTo>
                    <a:pt x="720" y="123"/>
                  </a:lnTo>
                  <a:lnTo>
                    <a:pt x="722" y="115"/>
                  </a:lnTo>
                  <a:lnTo>
                    <a:pt x="723" y="105"/>
                  </a:lnTo>
                  <a:lnTo>
                    <a:pt x="723" y="45"/>
                  </a:lnTo>
                  <a:lnTo>
                    <a:pt x="722" y="36"/>
                  </a:lnTo>
                  <a:lnTo>
                    <a:pt x="720" y="28"/>
                  </a:lnTo>
                  <a:lnTo>
                    <a:pt x="715" y="20"/>
                  </a:lnTo>
                  <a:lnTo>
                    <a:pt x="710" y="13"/>
                  </a:lnTo>
                  <a:lnTo>
                    <a:pt x="703" y="8"/>
                  </a:lnTo>
                  <a:lnTo>
                    <a:pt x="695" y="3"/>
                  </a:lnTo>
                  <a:lnTo>
                    <a:pt x="686" y="1"/>
                  </a:lnTo>
                  <a:lnTo>
                    <a:pt x="678" y="0"/>
                  </a:lnTo>
                  <a:lnTo>
                    <a:pt x="497" y="0"/>
                  </a:lnTo>
                  <a:lnTo>
                    <a:pt x="488" y="1"/>
                  </a:lnTo>
                  <a:lnTo>
                    <a:pt x="479" y="3"/>
                  </a:lnTo>
                  <a:lnTo>
                    <a:pt x="472" y="8"/>
                  </a:lnTo>
                  <a:lnTo>
                    <a:pt x="466" y="13"/>
                  </a:lnTo>
                  <a:lnTo>
                    <a:pt x="460" y="20"/>
                  </a:lnTo>
                  <a:lnTo>
                    <a:pt x="456" y="28"/>
                  </a:lnTo>
                  <a:lnTo>
                    <a:pt x="453" y="36"/>
                  </a:lnTo>
                  <a:lnTo>
                    <a:pt x="452" y="45"/>
                  </a:lnTo>
                  <a:lnTo>
                    <a:pt x="452" y="105"/>
                  </a:lnTo>
                  <a:lnTo>
                    <a:pt x="453" y="115"/>
                  </a:lnTo>
                  <a:lnTo>
                    <a:pt x="456" y="123"/>
                  </a:lnTo>
                  <a:lnTo>
                    <a:pt x="460" y="131"/>
                  </a:lnTo>
                  <a:lnTo>
                    <a:pt x="466" y="137"/>
                  </a:lnTo>
                  <a:lnTo>
                    <a:pt x="472" y="143"/>
                  </a:lnTo>
                  <a:lnTo>
                    <a:pt x="479" y="147"/>
                  </a:lnTo>
                  <a:lnTo>
                    <a:pt x="488" y="150"/>
                  </a:lnTo>
                  <a:lnTo>
                    <a:pt x="497" y="150"/>
                  </a:lnTo>
                  <a:lnTo>
                    <a:pt x="573" y="150"/>
                  </a:lnTo>
                  <a:lnTo>
                    <a:pt x="573" y="211"/>
                  </a:lnTo>
                  <a:lnTo>
                    <a:pt x="301" y="211"/>
                  </a:lnTo>
                  <a:lnTo>
                    <a:pt x="301" y="75"/>
                  </a:lnTo>
                  <a:lnTo>
                    <a:pt x="301" y="72"/>
                  </a:lnTo>
                  <a:lnTo>
                    <a:pt x="299" y="69"/>
                  </a:lnTo>
                  <a:lnTo>
                    <a:pt x="297" y="65"/>
                  </a:lnTo>
                  <a:lnTo>
                    <a:pt x="295" y="63"/>
                  </a:lnTo>
                  <a:lnTo>
                    <a:pt x="292" y="61"/>
                  </a:lnTo>
                  <a:lnTo>
                    <a:pt x="288" y="60"/>
                  </a:lnTo>
                  <a:lnTo>
                    <a:pt x="284" y="60"/>
                  </a:lnTo>
                  <a:lnTo>
                    <a:pt x="281" y="61"/>
                  </a:lnTo>
                  <a:lnTo>
                    <a:pt x="130" y="121"/>
                  </a:lnTo>
                  <a:lnTo>
                    <a:pt x="127" y="123"/>
                  </a:lnTo>
                  <a:lnTo>
                    <a:pt x="123" y="128"/>
                  </a:lnTo>
                  <a:lnTo>
                    <a:pt x="121" y="131"/>
                  </a:lnTo>
                  <a:lnTo>
                    <a:pt x="121" y="135"/>
                  </a:lnTo>
                  <a:lnTo>
                    <a:pt x="121" y="211"/>
                  </a:lnTo>
                  <a:lnTo>
                    <a:pt x="15" y="211"/>
                  </a:lnTo>
                  <a:lnTo>
                    <a:pt x="12" y="211"/>
                  </a:lnTo>
                  <a:lnTo>
                    <a:pt x="10" y="212"/>
                  </a:lnTo>
                  <a:lnTo>
                    <a:pt x="7" y="213"/>
                  </a:lnTo>
                  <a:lnTo>
                    <a:pt x="4" y="216"/>
                  </a:lnTo>
                  <a:lnTo>
                    <a:pt x="3" y="218"/>
                  </a:lnTo>
                  <a:lnTo>
                    <a:pt x="1" y="220"/>
                  </a:lnTo>
                  <a:lnTo>
                    <a:pt x="1" y="223"/>
                  </a:lnTo>
                  <a:lnTo>
                    <a:pt x="0" y="226"/>
                  </a:lnTo>
                  <a:lnTo>
                    <a:pt x="0" y="452"/>
                  </a:lnTo>
                  <a:lnTo>
                    <a:pt x="723" y="452"/>
                  </a:lnTo>
                  <a:lnTo>
                    <a:pt x="723" y="2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dirty="0"/>
            </a:p>
          </p:txBody>
        </p:sp>
      </p:grpSp>
      <p:sp>
        <p:nvSpPr>
          <p:cNvPr id="189" name="Rectángulo 188">
            <a:extLst>
              <a:ext uri="{FF2B5EF4-FFF2-40B4-BE49-F238E27FC236}">
                <a16:creationId xmlns:a16="http://schemas.microsoft.com/office/drawing/2014/main" id="{BAB1ACF7-5AEB-4633-8F49-D88B53378400}"/>
              </a:ext>
            </a:extLst>
          </p:cNvPr>
          <p:cNvSpPr/>
          <p:nvPr/>
        </p:nvSpPr>
        <p:spPr>
          <a:xfrm>
            <a:off x="3267243" y="5647091"/>
            <a:ext cx="9597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>
              <a:spcBef>
                <a:spcPts val="600"/>
              </a:spcBef>
            </a:pPr>
            <a:r>
              <a:rPr lang="es-ES" sz="2800" b="1" dirty="0">
                <a:solidFill>
                  <a:schemeClr val="accent2"/>
                </a:solidFill>
                <a:latin typeface="+mj-lt"/>
              </a:rPr>
              <a:t>11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4F2AD612-68D0-DCE6-53E9-2FF0E502760A}"/>
              </a:ext>
            </a:extLst>
          </p:cNvPr>
          <p:cNvSpPr txBox="1">
            <a:spLocks/>
          </p:cNvSpPr>
          <p:nvPr/>
        </p:nvSpPr>
        <p:spPr>
          <a:xfrm>
            <a:off x="1852796" y="32161"/>
            <a:ext cx="8770571" cy="910407"/>
          </a:xfrm>
          <a:prstGeom prst="rect">
            <a:avLst/>
          </a:prstGeom>
        </p:spPr>
        <p:txBody>
          <a:bodyPr vert="horz" lIns="109728" tIns="109728" rIns="109728" bIns="9144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4400" dirty="0">
                <a:latin typeface="Baskerville Old Face" panose="02020602080505020303" pitchFamily="18" charset="0"/>
              </a:rPr>
              <a:t>Informe de Inteligencia - UAF</a:t>
            </a:r>
            <a:endParaRPr lang="es-PA" sz="4400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9600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4F2AD612-68D0-DCE6-53E9-2FF0E502760A}"/>
              </a:ext>
            </a:extLst>
          </p:cNvPr>
          <p:cNvSpPr txBox="1">
            <a:spLocks/>
          </p:cNvSpPr>
          <p:nvPr/>
        </p:nvSpPr>
        <p:spPr>
          <a:xfrm>
            <a:off x="1852796" y="32161"/>
            <a:ext cx="8770571" cy="910407"/>
          </a:xfrm>
          <a:prstGeom prst="rect">
            <a:avLst/>
          </a:prstGeom>
        </p:spPr>
        <p:txBody>
          <a:bodyPr vert="horz" lIns="109728" tIns="109728" rIns="109728" bIns="9144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4400" dirty="0">
                <a:latin typeface="Baskerville Old Face" panose="02020602080505020303" pitchFamily="18" charset="0"/>
              </a:rPr>
              <a:t>Informe de Inteligencia - UAF</a:t>
            </a:r>
            <a:endParaRPr lang="es-PA" sz="4400" dirty="0">
              <a:latin typeface="Baskerville Old Face" panose="02020602080505020303" pitchFamily="18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33ACB6F5-DDC8-3516-28F8-149138D1AC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1815108"/>
              </p:ext>
            </p:extLst>
          </p:nvPr>
        </p:nvGraphicFramePr>
        <p:xfrm>
          <a:off x="246331" y="1166403"/>
          <a:ext cx="11338943" cy="5243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92330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4F2AD612-68D0-DCE6-53E9-2FF0E502760A}"/>
              </a:ext>
            </a:extLst>
          </p:cNvPr>
          <p:cNvSpPr txBox="1">
            <a:spLocks/>
          </p:cNvSpPr>
          <p:nvPr/>
        </p:nvSpPr>
        <p:spPr>
          <a:xfrm>
            <a:off x="1852796" y="32161"/>
            <a:ext cx="8770571" cy="910407"/>
          </a:xfrm>
          <a:prstGeom prst="rect">
            <a:avLst/>
          </a:prstGeom>
        </p:spPr>
        <p:txBody>
          <a:bodyPr vert="horz" lIns="109728" tIns="109728" rIns="109728" bIns="9144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4400" dirty="0">
                <a:latin typeface="Baskerville Old Face" panose="02020602080505020303" pitchFamily="18" charset="0"/>
              </a:rPr>
              <a:t>Estados Financieros “Errados”</a:t>
            </a:r>
            <a:endParaRPr lang="es-PA" sz="4400" dirty="0">
              <a:latin typeface="Baskerville Old Face" panose="02020602080505020303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851DE35-4F91-7CF4-40CE-26BD44EB4D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588"/>
          <a:stretch/>
        </p:blipFill>
        <p:spPr>
          <a:xfrm>
            <a:off x="354634" y="1426129"/>
            <a:ext cx="11248844" cy="466618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E4D6B43-C224-5F8E-C4E0-54DB7B6616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5746" y="4034570"/>
            <a:ext cx="926672" cy="9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1609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4F2AD612-68D0-DCE6-53E9-2FF0E502760A}"/>
              </a:ext>
            </a:extLst>
          </p:cNvPr>
          <p:cNvSpPr txBox="1">
            <a:spLocks/>
          </p:cNvSpPr>
          <p:nvPr/>
        </p:nvSpPr>
        <p:spPr>
          <a:xfrm>
            <a:off x="1852796" y="32161"/>
            <a:ext cx="8770571" cy="910407"/>
          </a:xfrm>
          <a:prstGeom prst="rect">
            <a:avLst/>
          </a:prstGeom>
        </p:spPr>
        <p:txBody>
          <a:bodyPr vert="horz" lIns="109728" tIns="109728" rIns="109728" bIns="9144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4400" dirty="0">
                <a:latin typeface="Baskerville Old Face" panose="02020602080505020303" pitchFamily="18" charset="0"/>
              </a:rPr>
              <a:t>Estados </a:t>
            </a:r>
            <a:r>
              <a:rPr lang="es-MX" sz="4400">
                <a:latin typeface="Baskerville Old Face" panose="02020602080505020303" pitchFamily="18" charset="0"/>
              </a:rPr>
              <a:t>Financieros “Corregidos</a:t>
            </a:r>
            <a:r>
              <a:rPr lang="es-MX" sz="4400" dirty="0">
                <a:latin typeface="Baskerville Old Face" panose="02020602080505020303" pitchFamily="18" charset="0"/>
              </a:rPr>
              <a:t>”</a:t>
            </a:r>
            <a:endParaRPr lang="es-PA" sz="4400" dirty="0">
              <a:latin typeface="Baskerville Old Face" panose="02020602080505020303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5844471-785E-98A3-9355-E2F16480FD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767"/>
          <a:stretch/>
        </p:blipFill>
        <p:spPr>
          <a:xfrm>
            <a:off x="2647991" y="1140448"/>
            <a:ext cx="6748857" cy="51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889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4F2AD612-68D0-DCE6-53E9-2FF0E502760A}"/>
              </a:ext>
            </a:extLst>
          </p:cNvPr>
          <p:cNvSpPr txBox="1">
            <a:spLocks/>
          </p:cNvSpPr>
          <p:nvPr/>
        </p:nvSpPr>
        <p:spPr>
          <a:xfrm>
            <a:off x="1852796" y="273700"/>
            <a:ext cx="8770571" cy="910407"/>
          </a:xfrm>
          <a:prstGeom prst="rect">
            <a:avLst/>
          </a:prstGeom>
        </p:spPr>
        <p:txBody>
          <a:bodyPr vert="horz" lIns="109728" tIns="109728" rIns="109728" bIns="9144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4400" dirty="0">
                <a:latin typeface="Baskerville Old Face" panose="02020602080505020303" pitchFamily="18" charset="0"/>
              </a:rPr>
              <a:t>Técnicas de Investigación</a:t>
            </a:r>
            <a:endParaRPr lang="es-PA" sz="4400" dirty="0">
              <a:latin typeface="Baskerville Old Face" panose="02020602080505020303" pitchFamily="18" charset="0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7AB8D3FD-8E88-2646-BAF8-F373E3F074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761743"/>
              </p:ext>
            </p:extLst>
          </p:nvPr>
        </p:nvGraphicFramePr>
        <p:xfrm>
          <a:off x="2032000" y="2216989"/>
          <a:ext cx="8128000" cy="3921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368781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4F2AD612-68D0-DCE6-53E9-2FF0E502760A}"/>
              </a:ext>
            </a:extLst>
          </p:cNvPr>
          <p:cNvSpPr txBox="1">
            <a:spLocks/>
          </p:cNvSpPr>
          <p:nvPr/>
        </p:nvSpPr>
        <p:spPr>
          <a:xfrm>
            <a:off x="1645762" y="629729"/>
            <a:ext cx="8770571" cy="910407"/>
          </a:xfrm>
          <a:prstGeom prst="rect">
            <a:avLst/>
          </a:prstGeom>
        </p:spPr>
        <p:txBody>
          <a:bodyPr vert="horz" lIns="109728" tIns="109728" rIns="109728" bIns="9144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4400" dirty="0">
                <a:latin typeface="Baskerville Old Face" panose="02020602080505020303" pitchFamily="18" charset="0"/>
              </a:rPr>
              <a:t>Investigación Penal</a:t>
            </a:r>
            <a:endParaRPr lang="es-PA" sz="4400" dirty="0">
              <a:latin typeface="Baskerville Old Face" panose="02020602080505020303" pitchFamily="18" charset="0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7AB8D3FD-8E88-2646-BAF8-F373E3F074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9390631"/>
              </p:ext>
            </p:extLst>
          </p:nvPr>
        </p:nvGraphicFramePr>
        <p:xfrm>
          <a:off x="1268083" y="2216988"/>
          <a:ext cx="9868619" cy="4011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87864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ketchLinesVTI">
  <a:themeElements>
    <a:clrScheme name="SketchLines">
      <a:dk1>
        <a:sysClr val="windowText" lastClr="000000"/>
      </a:dk1>
      <a:lt1>
        <a:sysClr val="window" lastClr="FFFFFF"/>
      </a:lt1>
      <a:dk2>
        <a:srgbClr val="564E4E"/>
      </a:dk2>
      <a:lt2>
        <a:srgbClr val="EEEBE2"/>
      </a:lt2>
      <a:accent1>
        <a:srgbClr val="E54837"/>
      </a:accent1>
      <a:accent2>
        <a:srgbClr val="947F53"/>
      </a:accent2>
      <a:accent3>
        <a:srgbClr val="BE8D64"/>
      </a:accent3>
      <a:accent4>
        <a:srgbClr val="E0C171"/>
      </a:accent4>
      <a:accent5>
        <a:srgbClr val="968572"/>
      </a:accent5>
      <a:accent6>
        <a:srgbClr val="855D5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LinesVTI" id="{8C0B0F05-C8D0-4078-9615-83E590287484}" vid="{43A7BC57-C1E3-4EE6-BDBC-5422DD574AF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1777</TotalTime>
  <Words>230</Words>
  <Application>Microsoft Office PowerPoint</Application>
  <PresentationFormat>Panorámica</PresentationFormat>
  <Paragraphs>52</Paragraphs>
  <Slides>10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SketchLinesVTI</vt:lpstr>
      <vt:lpstr>Caso de Estudio</vt:lpstr>
      <vt:lpstr>Delitos contra el Tesoro Nacional </vt:lpstr>
      <vt:lpstr>Conocimiento del Caso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Caso de Estudio</dc:title>
  <dc:creator>Lilia Saez Vasquez</dc:creator>
  <cp:lastModifiedBy>Lilia Sáez Vásquez</cp:lastModifiedBy>
  <cp:revision>10</cp:revision>
  <dcterms:created xsi:type="dcterms:W3CDTF">2023-04-12T20:21:43Z</dcterms:created>
  <dcterms:modified xsi:type="dcterms:W3CDTF">2023-04-18T10:44:20Z</dcterms:modified>
</cp:coreProperties>
</file>